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56" r:id="rId2"/>
  </p:sldIdLst>
  <p:sldSz cx="43891200" cy="38404800"/>
  <p:notesSz cx="7315200" cy="9601200"/>
  <p:defaultTextStyle>
    <a:defPPr>
      <a:defRPr lang="en-US"/>
    </a:defPPr>
    <a:lvl1pPr algn="ctr" rtl="0" fontAlgn="base">
      <a:spcBef>
        <a:spcPct val="0"/>
      </a:spcBef>
      <a:spcAft>
        <a:spcPct val="0"/>
      </a:spcAft>
      <a:defRPr sz="2300" b="1" kern="1200">
        <a:solidFill>
          <a:schemeClr val="tx1"/>
        </a:solidFill>
        <a:latin typeface="Garamond" pitchFamily="18" charset="0"/>
        <a:ea typeface="+mn-ea"/>
        <a:cs typeface="+mn-cs"/>
      </a:defRPr>
    </a:lvl1pPr>
    <a:lvl2pPr marL="457200" algn="ctr" rtl="0" fontAlgn="base">
      <a:spcBef>
        <a:spcPct val="0"/>
      </a:spcBef>
      <a:spcAft>
        <a:spcPct val="0"/>
      </a:spcAft>
      <a:defRPr sz="2300" b="1" kern="1200">
        <a:solidFill>
          <a:schemeClr val="tx1"/>
        </a:solidFill>
        <a:latin typeface="Garamond" pitchFamily="18" charset="0"/>
        <a:ea typeface="+mn-ea"/>
        <a:cs typeface="+mn-cs"/>
      </a:defRPr>
    </a:lvl2pPr>
    <a:lvl3pPr marL="914400" algn="ctr" rtl="0" fontAlgn="base">
      <a:spcBef>
        <a:spcPct val="0"/>
      </a:spcBef>
      <a:spcAft>
        <a:spcPct val="0"/>
      </a:spcAft>
      <a:defRPr sz="2300" b="1" kern="1200">
        <a:solidFill>
          <a:schemeClr val="tx1"/>
        </a:solidFill>
        <a:latin typeface="Garamond" pitchFamily="18" charset="0"/>
        <a:ea typeface="+mn-ea"/>
        <a:cs typeface="+mn-cs"/>
      </a:defRPr>
    </a:lvl3pPr>
    <a:lvl4pPr marL="1371600" algn="ctr" rtl="0" fontAlgn="base">
      <a:spcBef>
        <a:spcPct val="0"/>
      </a:spcBef>
      <a:spcAft>
        <a:spcPct val="0"/>
      </a:spcAft>
      <a:defRPr sz="2300" b="1" kern="1200">
        <a:solidFill>
          <a:schemeClr val="tx1"/>
        </a:solidFill>
        <a:latin typeface="Garamond" pitchFamily="18" charset="0"/>
        <a:ea typeface="+mn-ea"/>
        <a:cs typeface="+mn-cs"/>
      </a:defRPr>
    </a:lvl4pPr>
    <a:lvl5pPr marL="1828800" algn="ctr" rtl="0" fontAlgn="base">
      <a:spcBef>
        <a:spcPct val="0"/>
      </a:spcBef>
      <a:spcAft>
        <a:spcPct val="0"/>
      </a:spcAft>
      <a:defRPr sz="2300" b="1" kern="1200">
        <a:solidFill>
          <a:schemeClr val="tx1"/>
        </a:solidFill>
        <a:latin typeface="Garamond" pitchFamily="18" charset="0"/>
        <a:ea typeface="+mn-ea"/>
        <a:cs typeface="+mn-cs"/>
      </a:defRPr>
    </a:lvl5pPr>
    <a:lvl6pPr marL="2286000" algn="l" defTabSz="914400" rtl="0" eaLnBrk="1" latinLnBrk="0" hangingPunct="1">
      <a:defRPr sz="2300" b="1" kern="1200">
        <a:solidFill>
          <a:schemeClr val="tx1"/>
        </a:solidFill>
        <a:latin typeface="Garamond" pitchFamily="18" charset="0"/>
        <a:ea typeface="+mn-ea"/>
        <a:cs typeface="+mn-cs"/>
      </a:defRPr>
    </a:lvl6pPr>
    <a:lvl7pPr marL="2743200" algn="l" defTabSz="914400" rtl="0" eaLnBrk="1" latinLnBrk="0" hangingPunct="1">
      <a:defRPr sz="2300" b="1" kern="1200">
        <a:solidFill>
          <a:schemeClr val="tx1"/>
        </a:solidFill>
        <a:latin typeface="Garamond" pitchFamily="18" charset="0"/>
        <a:ea typeface="+mn-ea"/>
        <a:cs typeface="+mn-cs"/>
      </a:defRPr>
    </a:lvl7pPr>
    <a:lvl8pPr marL="3200400" algn="l" defTabSz="914400" rtl="0" eaLnBrk="1" latinLnBrk="0" hangingPunct="1">
      <a:defRPr sz="2300" b="1" kern="1200">
        <a:solidFill>
          <a:schemeClr val="tx1"/>
        </a:solidFill>
        <a:latin typeface="Garamond" pitchFamily="18" charset="0"/>
        <a:ea typeface="+mn-ea"/>
        <a:cs typeface="+mn-cs"/>
      </a:defRPr>
    </a:lvl8pPr>
    <a:lvl9pPr marL="3657600" algn="l" defTabSz="914400" rtl="0" eaLnBrk="1" latinLnBrk="0" hangingPunct="1">
      <a:defRPr sz="2300" b="1" kern="1200">
        <a:solidFill>
          <a:schemeClr val="tx1"/>
        </a:solidFill>
        <a:latin typeface="Garamond" pitchFamily="18" charset="0"/>
        <a:ea typeface="+mn-ea"/>
        <a:cs typeface="+mn-cs"/>
      </a:defRPr>
    </a:lvl9pPr>
  </p:defaultTextStyle>
  <p:extLst>
    <p:ext uri="{EFAFB233-063F-42B5-8137-9DF3F51BA10A}">
      <p15:sldGuideLst xmlns:p15="http://schemas.microsoft.com/office/powerpoint/2012/main">
        <p15:guide id="1" orient="horz" pos="9366">
          <p15:clr>
            <a:srgbClr val="A4A3A4"/>
          </p15:clr>
        </p15:guide>
        <p15:guide id="2" pos="60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CAF2FF"/>
    <a:srgbClr val="C8F2FF"/>
    <a:srgbClr val="DB000F"/>
    <a:srgbClr val="CC3300"/>
    <a:srgbClr val="AD3C25"/>
    <a:srgbClr val="B40000"/>
    <a:srgbClr val="CCCC0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42483-B94B-4AEF-8D52-DE62BB4D6309}" v="529" dt="2018-05-03T03:14:50.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353" autoAdjust="0"/>
    <p:restoredTop sz="86355" autoAdjust="0"/>
  </p:normalViewPr>
  <p:slideViewPr>
    <p:cSldViewPr>
      <p:cViewPr>
        <p:scale>
          <a:sx n="20" d="100"/>
          <a:sy n="20" d="100"/>
        </p:scale>
        <p:origin x="674" y="5"/>
      </p:cViewPr>
      <p:guideLst>
        <p:guide orient="horz" pos="9366"/>
        <p:guide pos="6048"/>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Wattenbarger" userId="007e694d3a1f7d06" providerId="LiveId" clId="{3C442483-B94B-4AEF-8D52-DE62BB4D6309}"/>
    <pc:docChg chg="undo redo custSel modSld">
      <pc:chgData name="John Wattenbarger" userId="007e694d3a1f7d06" providerId="LiveId" clId="{3C442483-B94B-4AEF-8D52-DE62BB4D6309}" dt="2018-05-03T03:14:50.435" v="605" actId="20577"/>
      <pc:docMkLst>
        <pc:docMk/>
      </pc:docMkLst>
      <pc:sldChg chg="addSp delSp modSp">
        <pc:chgData name="John Wattenbarger" userId="007e694d3a1f7d06" providerId="LiveId" clId="{3C442483-B94B-4AEF-8D52-DE62BB4D6309}" dt="2018-05-03T03:14:50.435" v="605" actId="20577"/>
        <pc:sldMkLst>
          <pc:docMk/>
          <pc:sldMk cId="0" sldId="256"/>
        </pc:sldMkLst>
        <pc:spChg chg="mod">
          <ac:chgData name="John Wattenbarger" userId="007e694d3a1f7d06" providerId="LiveId" clId="{3C442483-B94B-4AEF-8D52-DE62BB4D6309}" dt="2018-05-03T03:14:46.679" v="604" actId="20577"/>
          <ac:spMkLst>
            <pc:docMk/>
            <pc:sldMk cId="0" sldId="256"/>
            <ac:spMk id="2" creationId="{00000000-0000-0000-0000-000000000000}"/>
          </ac:spMkLst>
        </pc:spChg>
        <pc:spChg chg="mod">
          <ac:chgData name="John Wattenbarger" userId="007e694d3a1f7d06" providerId="LiveId" clId="{3C442483-B94B-4AEF-8D52-DE62BB4D6309}" dt="2018-05-03T02:59:25.840" v="562" actId="164"/>
          <ac:spMkLst>
            <pc:docMk/>
            <pc:sldMk cId="0" sldId="256"/>
            <ac:spMk id="3" creationId="{00000000-0000-0000-0000-000000000000}"/>
          </ac:spMkLst>
        </pc:spChg>
        <pc:spChg chg="mod">
          <ac:chgData name="John Wattenbarger" userId="007e694d3a1f7d06" providerId="LiveId" clId="{3C442483-B94B-4AEF-8D52-DE62BB4D6309}" dt="2018-05-02T22:22:59.641" v="27" actId="1076"/>
          <ac:spMkLst>
            <pc:docMk/>
            <pc:sldMk cId="0" sldId="256"/>
            <ac:spMk id="7" creationId="{00000000-0000-0000-0000-000000000000}"/>
          </ac:spMkLst>
        </pc:spChg>
        <pc:spChg chg="mod topLvl">
          <ac:chgData name="John Wattenbarger" userId="007e694d3a1f7d06" providerId="LiveId" clId="{3C442483-B94B-4AEF-8D52-DE62BB4D6309}" dt="2018-05-02T22:18:48.216" v="20" actId="164"/>
          <ac:spMkLst>
            <pc:docMk/>
            <pc:sldMk cId="0" sldId="256"/>
            <ac:spMk id="20" creationId="{00000000-0000-0000-0000-000000000000}"/>
          </ac:spMkLst>
        </pc:spChg>
        <pc:spChg chg="mod">
          <ac:chgData name="John Wattenbarger" userId="007e694d3a1f7d06" providerId="LiveId" clId="{3C442483-B94B-4AEF-8D52-DE62BB4D6309}" dt="2018-05-03T03:14:50.435" v="605" actId="20577"/>
          <ac:spMkLst>
            <pc:docMk/>
            <pc:sldMk cId="0" sldId="256"/>
            <ac:spMk id="21" creationId="{00000000-0000-0000-0000-000000000000}"/>
          </ac:spMkLst>
        </pc:spChg>
        <pc:spChg chg="mod topLvl">
          <ac:chgData name="John Wattenbarger" userId="007e694d3a1f7d06" providerId="LiveId" clId="{3C442483-B94B-4AEF-8D52-DE62BB4D6309}" dt="2018-05-02T22:18:58.689" v="21" actId="164"/>
          <ac:spMkLst>
            <pc:docMk/>
            <pc:sldMk cId="0" sldId="256"/>
            <ac:spMk id="51" creationId="{A981DA0B-B87A-4505-ACF7-B211DC73E6BF}"/>
          </ac:spMkLst>
        </pc:spChg>
        <pc:spChg chg="mod">
          <ac:chgData name="John Wattenbarger" userId="007e694d3a1f7d06" providerId="LiveId" clId="{3C442483-B94B-4AEF-8D52-DE62BB4D6309}" dt="2018-05-03T02:59:38.445" v="563" actId="164"/>
          <ac:spMkLst>
            <pc:docMk/>
            <pc:sldMk cId="0" sldId="256"/>
            <ac:spMk id="57" creationId="{079EB66C-60D2-48B8-95E7-A49DD4292BC8}"/>
          </ac:spMkLst>
        </pc:spChg>
        <pc:spChg chg="mod topLvl">
          <ac:chgData name="John Wattenbarger" userId="007e694d3a1f7d06" providerId="LiveId" clId="{3C442483-B94B-4AEF-8D52-DE62BB4D6309}" dt="2018-05-03T03:04:18.256" v="584" actId="164"/>
          <ac:spMkLst>
            <pc:docMk/>
            <pc:sldMk cId="0" sldId="256"/>
            <ac:spMk id="58" creationId="{1774B947-EC80-4D4E-924E-F2E8E9E73EA2}"/>
          </ac:spMkLst>
        </pc:spChg>
        <pc:spChg chg="mod topLvl">
          <ac:chgData name="John Wattenbarger" userId="007e694d3a1f7d06" providerId="LiveId" clId="{3C442483-B94B-4AEF-8D52-DE62BB4D6309}" dt="2018-05-03T03:07:15.453" v="596" actId="164"/>
          <ac:spMkLst>
            <pc:docMk/>
            <pc:sldMk cId="0" sldId="256"/>
            <ac:spMk id="59" creationId="{E22D5861-03BF-4EED-8C6F-BFBD8C86A76B}"/>
          </ac:spMkLst>
        </pc:spChg>
        <pc:spChg chg="mod">
          <ac:chgData name="John Wattenbarger" userId="007e694d3a1f7d06" providerId="LiveId" clId="{3C442483-B94B-4AEF-8D52-DE62BB4D6309}" dt="2018-05-03T02:59:49.583" v="564" actId="164"/>
          <ac:spMkLst>
            <pc:docMk/>
            <pc:sldMk cId="0" sldId="256"/>
            <ac:spMk id="60" creationId="{896F2E60-AD23-499B-8AE0-E19BABD2754D}"/>
          </ac:spMkLst>
        </pc:spChg>
        <pc:spChg chg="mod">
          <ac:chgData name="John Wattenbarger" userId="007e694d3a1f7d06" providerId="LiveId" clId="{3C442483-B94B-4AEF-8D52-DE62BB4D6309}" dt="2018-05-03T03:11:19.495" v="597" actId="1076"/>
          <ac:spMkLst>
            <pc:docMk/>
            <pc:sldMk cId="0" sldId="256"/>
            <ac:spMk id="64" creationId="{DFE6C3B1-4603-42F8-A900-107C27A76672}"/>
          </ac:spMkLst>
        </pc:spChg>
        <pc:spChg chg="add mod">
          <ac:chgData name="John Wattenbarger" userId="007e694d3a1f7d06" providerId="LiveId" clId="{3C442483-B94B-4AEF-8D52-DE62BB4D6309}" dt="2018-05-02T22:18:48.216" v="20" actId="164"/>
          <ac:spMkLst>
            <pc:docMk/>
            <pc:sldMk cId="0" sldId="256"/>
            <ac:spMk id="66" creationId="{17BDB54A-C74E-439E-BCAA-CE834C8CD377}"/>
          </ac:spMkLst>
        </pc:spChg>
        <pc:spChg chg="add mod">
          <ac:chgData name="John Wattenbarger" userId="007e694d3a1f7d06" providerId="LiveId" clId="{3C442483-B94B-4AEF-8D52-DE62BB4D6309}" dt="2018-05-02T22:18:58.689" v="21" actId="164"/>
          <ac:spMkLst>
            <pc:docMk/>
            <pc:sldMk cId="0" sldId="256"/>
            <ac:spMk id="2054" creationId="{7FD6EA9F-1761-430A-9EC0-19F872369613}"/>
          </ac:spMkLst>
        </pc:spChg>
        <pc:grpChg chg="del">
          <ac:chgData name="John Wattenbarger" userId="007e694d3a1f7d06" providerId="LiveId" clId="{3C442483-B94B-4AEF-8D52-DE62BB4D6309}" dt="2018-05-02T22:15:21.874" v="3" actId="165"/>
          <ac:grpSpMkLst>
            <pc:docMk/>
            <pc:sldMk cId="0" sldId="256"/>
            <ac:grpSpMk id="10" creationId="{B6CE1B03-52C1-4162-BFB9-B7D9A81AA624}"/>
          </ac:grpSpMkLst>
        </pc:grpChg>
        <pc:grpChg chg="del">
          <ac:chgData name="John Wattenbarger" userId="007e694d3a1f7d06" providerId="LiveId" clId="{3C442483-B94B-4AEF-8D52-DE62BB4D6309}" dt="2018-05-02T22:18:28.485" v="17" actId="165"/>
          <ac:grpSpMkLst>
            <pc:docMk/>
            <pc:sldMk cId="0" sldId="256"/>
            <ac:grpSpMk id="12" creationId="{2F24CBB6-9190-4ED0-B6F9-3FA7A94D922E}"/>
          </ac:grpSpMkLst>
        </pc:grpChg>
        <pc:grpChg chg="del">
          <ac:chgData name="John Wattenbarger" userId="007e694d3a1f7d06" providerId="LiveId" clId="{3C442483-B94B-4AEF-8D52-DE62BB4D6309}" dt="2018-05-03T03:02:57.541" v="575" actId="165"/>
          <ac:grpSpMkLst>
            <pc:docMk/>
            <pc:sldMk cId="0" sldId="256"/>
            <ac:grpSpMk id="26" creationId="{4BDEE979-8E02-4614-9F71-1096E661BD57}"/>
          </ac:grpSpMkLst>
        </pc:grpChg>
        <pc:grpChg chg="del">
          <ac:chgData name="John Wattenbarger" userId="007e694d3a1f7d06" providerId="LiveId" clId="{3C442483-B94B-4AEF-8D52-DE62BB4D6309}" dt="2018-05-03T03:06:22.553" v="590" actId="165"/>
          <ac:grpSpMkLst>
            <pc:docMk/>
            <pc:sldMk cId="0" sldId="256"/>
            <ac:grpSpMk id="2053" creationId="{9D6628D1-40A1-4CDE-8819-C53C1F81938E}"/>
          </ac:grpSpMkLst>
        </pc:grpChg>
        <pc:grpChg chg="add mod">
          <ac:chgData name="John Wattenbarger" userId="007e694d3a1f7d06" providerId="LiveId" clId="{3C442483-B94B-4AEF-8D52-DE62BB4D6309}" dt="2018-05-02T22:18:48.216" v="20" actId="164"/>
          <ac:grpSpMkLst>
            <pc:docMk/>
            <pc:sldMk cId="0" sldId="256"/>
            <ac:grpSpMk id="2055" creationId="{A228D11A-5AD3-4B93-A5ED-B76DC86046AA}"/>
          </ac:grpSpMkLst>
        </pc:grpChg>
        <pc:grpChg chg="add mod">
          <ac:chgData name="John Wattenbarger" userId="007e694d3a1f7d06" providerId="LiveId" clId="{3C442483-B94B-4AEF-8D52-DE62BB4D6309}" dt="2018-05-02T22:18:58.689" v="21" actId="164"/>
          <ac:grpSpMkLst>
            <pc:docMk/>
            <pc:sldMk cId="0" sldId="256"/>
            <ac:grpSpMk id="2056" creationId="{CEB1062F-F61C-4A97-9A62-D96786372B26}"/>
          </ac:grpSpMkLst>
        </pc:grpChg>
        <pc:grpChg chg="add mod">
          <ac:chgData name="John Wattenbarger" userId="007e694d3a1f7d06" providerId="LiveId" clId="{3C442483-B94B-4AEF-8D52-DE62BB4D6309}" dt="2018-05-03T03:13:45.542" v="603" actId="1076"/>
          <ac:grpSpMkLst>
            <pc:docMk/>
            <pc:sldMk cId="0" sldId="256"/>
            <ac:grpSpMk id="2066" creationId="{0CF5DFFF-756B-4C0B-80AB-9BB66BC2DC2D}"/>
          </ac:grpSpMkLst>
        </pc:grpChg>
        <pc:grpChg chg="add mod">
          <ac:chgData name="John Wattenbarger" userId="007e694d3a1f7d06" providerId="LiveId" clId="{3C442483-B94B-4AEF-8D52-DE62BB4D6309}" dt="2018-05-03T03:13:45.542" v="603" actId="1076"/>
          <ac:grpSpMkLst>
            <pc:docMk/>
            <pc:sldMk cId="0" sldId="256"/>
            <ac:grpSpMk id="2067" creationId="{D66951AD-7303-4614-9B39-E60B145190D3}"/>
          </ac:grpSpMkLst>
        </pc:grpChg>
        <pc:grpChg chg="add mod">
          <ac:chgData name="John Wattenbarger" userId="007e694d3a1f7d06" providerId="LiveId" clId="{3C442483-B94B-4AEF-8D52-DE62BB4D6309}" dt="2018-05-03T03:13:45.542" v="603" actId="1076"/>
          <ac:grpSpMkLst>
            <pc:docMk/>
            <pc:sldMk cId="0" sldId="256"/>
            <ac:grpSpMk id="2068" creationId="{DA09534B-29CE-426C-BD51-D3577971A6B7}"/>
          </ac:grpSpMkLst>
        </pc:grpChg>
        <pc:grpChg chg="add mod">
          <ac:chgData name="John Wattenbarger" userId="007e694d3a1f7d06" providerId="LiveId" clId="{3C442483-B94B-4AEF-8D52-DE62BB4D6309}" dt="2018-05-03T03:11:19.495" v="597" actId="1076"/>
          <ac:grpSpMkLst>
            <pc:docMk/>
            <pc:sldMk cId="0" sldId="256"/>
            <ac:grpSpMk id="2070" creationId="{526093B1-3BEF-4872-9843-9A341325B98D}"/>
          </ac:grpSpMkLst>
        </pc:grpChg>
        <pc:grpChg chg="add mod">
          <ac:chgData name="John Wattenbarger" userId="007e694d3a1f7d06" providerId="LiveId" clId="{3C442483-B94B-4AEF-8D52-DE62BB4D6309}" dt="2018-05-03T03:11:19.495" v="597" actId="1076"/>
          <ac:grpSpMkLst>
            <pc:docMk/>
            <pc:sldMk cId="0" sldId="256"/>
            <ac:grpSpMk id="2072" creationId="{1EB48A69-4512-4A1D-969B-B772834B43C7}"/>
          </ac:grpSpMkLst>
        </pc:grpChg>
        <pc:picChg chg="del mod topLvl">
          <ac:chgData name="John Wattenbarger" userId="007e694d3a1f7d06" providerId="LiveId" clId="{3C442483-B94B-4AEF-8D52-DE62BB4D6309}" dt="2018-05-02T22:18:32.863" v="18" actId="478"/>
          <ac:picMkLst>
            <pc:docMk/>
            <pc:sldMk cId="0" sldId="256"/>
            <ac:picMk id="19" creationId="{00000000-0000-0000-0000-000000000000}"/>
          </ac:picMkLst>
        </pc:picChg>
        <pc:picChg chg="del">
          <ac:chgData name="John Wattenbarger" userId="007e694d3a1f7d06" providerId="LiveId" clId="{3C442483-B94B-4AEF-8D52-DE62BB4D6309}" dt="2018-05-03T02:50:50.109" v="530" actId="478"/>
          <ac:picMkLst>
            <pc:docMk/>
            <pc:sldMk cId="0" sldId="256"/>
            <ac:picMk id="39" creationId="{3F44598F-122D-4138-A28A-6000AC06E79F}"/>
          </ac:picMkLst>
        </pc:picChg>
        <pc:picChg chg="add del">
          <ac:chgData name="John Wattenbarger" userId="007e694d3a1f7d06" providerId="LiveId" clId="{3C442483-B94B-4AEF-8D52-DE62BB4D6309}" dt="2018-05-03T02:55:08.451" v="544" actId="478"/>
          <ac:picMkLst>
            <pc:docMk/>
            <pc:sldMk cId="0" sldId="256"/>
            <ac:picMk id="40" creationId="{5412B127-8917-4062-82B2-92E36C081452}"/>
          </ac:picMkLst>
        </pc:picChg>
        <pc:picChg chg="del">
          <ac:chgData name="John Wattenbarger" userId="007e694d3a1f7d06" providerId="LiveId" clId="{3C442483-B94B-4AEF-8D52-DE62BB4D6309}" dt="2018-05-03T02:58:26.357" v="555" actId="478"/>
          <ac:picMkLst>
            <pc:docMk/>
            <pc:sldMk cId="0" sldId="256"/>
            <ac:picMk id="46" creationId="{E8524B48-C15A-4B8D-AE66-D0BE378E47D2}"/>
          </ac:picMkLst>
        </pc:picChg>
        <pc:picChg chg="del mod topLvl">
          <ac:chgData name="John Wattenbarger" userId="007e694d3a1f7d06" providerId="LiveId" clId="{3C442483-B94B-4AEF-8D52-DE62BB4D6309}" dt="2018-05-03T03:03:01.340" v="576" actId="478"/>
          <ac:picMkLst>
            <pc:docMk/>
            <pc:sldMk cId="0" sldId="256"/>
            <ac:picMk id="47" creationId="{890D157D-5DC7-4FDD-93B5-BBE3A006AD71}"/>
          </ac:picMkLst>
        </pc:picChg>
        <pc:picChg chg="del mod topLvl">
          <ac:chgData name="John Wattenbarger" userId="007e694d3a1f7d06" providerId="LiveId" clId="{3C442483-B94B-4AEF-8D52-DE62BB4D6309}" dt="2018-05-03T03:06:26.288" v="591" actId="478"/>
          <ac:picMkLst>
            <pc:docMk/>
            <pc:sldMk cId="0" sldId="256"/>
            <ac:picMk id="48" creationId="{4976A42D-DD0D-4CF5-B99F-3F3544D24499}"/>
          </ac:picMkLst>
        </pc:picChg>
        <pc:picChg chg="del mod topLvl">
          <ac:chgData name="John Wattenbarger" userId="007e694d3a1f7d06" providerId="LiveId" clId="{3C442483-B94B-4AEF-8D52-DE62BB4D6309}" dt="2018-05-02T22:18:09.776" v="14" actId="478"/>
          <ac:picMkLst>
            <pc:docMk/>
            <pc:sldMk cId="0" sldId="256"/>
            <ac:picMk id="2049" creationId="{00000000-0000-0000-0000-000000000000}"/>
          </ac:picMkLst>
        </pc:picChg>
        <pc:picChg chg="add del mod">
          <ac:chgData name="John Wattenbarger" userId="007e694d3a1f7d06" providerId="LiveId" clId="{3C442483-B94B-4AEF-8D52-DE62BB4D6309}" dt="2018-05-03T02:45:33.490" v="516"/>
          <ac:picMkLst>
            <pc:docMk/>
            <pc:sldMk cId="0" sldId="256"/>
            <ac:picMk id="2058" creationId="{803EE97F-D4C5-47D7-90BD-A30F41B38F1B}"/>
          </ac:picMkLst>
        </pc:picChg>
        <pc:picChg chg="add del mod">
          <ac:chgData name="John Wattenbarger" userId="007e694d3a1f7d06" providerId="LiveId" clId="{3C442483-B94B-4AEF-8D52-DE62BB4D6309}" dt="2018-05-03T02:49:35.149" v="526" actId="478"/>
          <ac:picMkLst>
            <pc:docMk/>
            <pc:sldMk cId="0" sldId="256"/>
            <ac:picMk id="2062" creationId="{BADFCB83-F245-429D-B3C7-2AB575B7D758}"/>
          </ac:picMkLst>
        </pc:picChg>
        <pc:picChg chg="add mod ord">
          <ac:chgData name="John Wattenbarger" userId="007e694d3a1f7d06" providerId="LiveId" clId="{3C442483-B94B-4AEF-8D52-DE62BB4D6309}" dt="2018-05-03T02:59:25.840" v="562" actId="164"/>
          <ac:picMkLst>
            <pc:docMk/>
            <pc:sldMk cId="0" sldId="256"/>
            <ac:picMk id="2063" creationId="{A46ACD19-533D-4864-A12D-5F1F16217672}"/>
          </ac:picMkLst>
        </pc:picChg>
        <pc:picChg chg="add mod ord">
          <ac:chgData name="John Wattenbarger" userId="007e694d3a1f7d06" providerId="LiveId" clId="{3C442483-B94B-4AEF-8D52-DE62BB4D6309}" dt="2018-05-03T02:59:38.445" v="563" actId="164"/>
          <ac:picMkLst>
            <pc:docMk/>
            <pc:sldMk cId="0" sldId="256"/>
            <ac:picMk id="2064" creationId="{B389F150-5FEF-46C4-973A-FB4D93CE77A7}"/>
          </ac:picMkLst>
        </pc:picChg>
        <pc:picChg chg="add mod ord">
          <ac:chgData name="John Wattenbarger" userId="007e694d3a1f7d06" providerId="LiveId" clId="{3C442483-B94B-4AEF-8D52-DE62BB4D6309}" dt="2018-05-03T02:59:49.583" v="564" actId="164"/>
          <ac:picMkLst>
            <pc:docMk/>
            <pc:sldMk cId="0" sldId="256"/>
            <ac:picMk id="2065" creationId="{3B10CB1D-8598-4FD3-82DA-699D4A6985E8}"/>
          </ac:picMkLst>
        </pc:picChg>
        <pc:picChg chg="add mod ord">
          <ac:chgData name="John Wattenbarger" userId="007e694d3a1f7d06" providerId="LiveId" clId="{3C442483-B94B-4AEF-8D52-DE62BB4D6309}" dt="2018-05-03T03:04:18.256" v="584" actId="164"/>
          <ac:picMkLst>
            <pc:docMk/>
            <pc:sldMk cId="0" sldId="256"/>
            <ac:picMk id="2069" creationId="{5D59BB0E-1401-4CE9-8F1D-7BB187387804}"/>
          </ac:picMkLst>
        </pc:picChg>
        <pc:picChg chg="add mod ord">
          <ac:chgData name="John Wattenbarger" userId="007e694d3a1f7d06" providerId="LiveId" clId="{3C442483-B94B-4AEF-8D52-DE62BB4D6309}" dt="2018-05-03T03:07:15.453" v="596" actId="164"/>
          <ac:picMkLst>
            <pc:docMk/>
            <pc:sldMk cId="0" sldId="256"/>
            <ac:picMk id="2071" creationId="{9596BBF4-29D7-46FA-85FD-46F6D6DFD1D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Arial" charset="0"/>
              </a:defRPr>
            </a:lvl1pPr>
          </a:lstStyle>
          <a:p>
            <a:pPr>
              <a:defRPr/>
            </a:pPr>
            <a:endParaRPr lang="en-US" dirty="0"/>
          </a:p>
        </p:txBody>
      </p:sp>
      <p:sp>
        <p:nvSpPr>
          <p:cNvPr id="3891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dirty="0"/>
          </a:p>
        </p:txBody>
      </p:sp>
      <p:sp>
        <p:nvSpPr>
          <p:cNvPr id="3891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Arial" charset="0"/>
              </a:defRPr>
            </a:lvl1pPr>
          </a:lstStyle>
          <a:p>
            <a:pPr>
              <a:defRPr/>
            </a:pPr>
            <a:endParaRPr lang="en-US" dirty="0"/>
          </a:p>
        </p:txBody>
      </p:sp>
      <p:sp>
        <p:nvSpPr>
          <p:cNvPr id="3891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D054FF4E-7C1C-45D3-84B8-6E68B44681A4}" type="slidenum">
              <a:rPr lang="en-US"/>
              <a:pPr>
                <a:defRPr/>
              </a:pPr>
              <a:t>‹#›</a:t>
            </a:fld>
            <a:endParaRPr lang="en-US" dirty="0"/>
          </a:p>
        </p:txBody>
      </p:sp>
    </p:spTree>
    <p:extLst>
      <p:ext uri="{BB962C8B-B14F-4D97-AF65-F5344CB8AC3E}">
        <p14:creationId xmlns:p14="http://schemas.microsoft.com/office/powerpoint/2010/main" val="3275874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b="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b="0">
                <a:latin typeface="Arial"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600200" y="720725"/>
            <a:ext cx="41148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b="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b="0">
                <a:latin typeface="Arial" charset="0"/>
              </a:defRPr>
            </a:lvl1pPr>
          </a:lstStyle>
          <a:p>
            <a:pPr>
              <a:defRPr/>
            </a:pPr>
            <a:fld id="{87868FCB-9885-4D7E-99DD-232410920AF5}" type="slidenum">
              <a:rPr lang="en-US"/>
              <a:pPr>
                <a:defRPr/>
              </a:pPr>
              <a:t>‹#›</a:t>
            </a:fld>
            <a:endParaRPr lang="en-US" dirty="0"/>
          </a:p>
        </p:txBody>
      </p:sp>
    </p:spTree>
    <p:extLst>
      <p:ext uri="{BB962C8B-B14F-4D97-AF65-F5344CB8AC3E}">
        <p14:creationId xmlns:p14="http://schemas.microsoft.com/office/powerpoint/2010/main" val="34775888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p>
            <a:fld id="{97F5FD5C-23BB-44C9-BE3C-4BE1D72B690E}" type="slidenum">
              <a:rPr lang="en-US" smtClean="0"/>
              <a:pPr/>
              <a:t>1</a:t>
            </a:fld>
            <a:endParaRPr lang="en-US"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8233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1930388"/>
            <a:ext cx="37307520" cy="8232140"/>
          </a:xfrm>
        </p:spPr>
        <p:txBody>
          <a:bodyPr/>
          <a:lstStyle/>
          <a:p>
            <a:r>
              <a:rPr lang="en-US"/>
              <a:t>Click to edit Master title style</a:t>
            </a:r>
          </a:p>
        </p:txBody>
      </p:sp>
      <p:sp>
        <p:nvSpPr>
          <p:cNvPr id="3" name="Subtitle 2"/>
          <p:cNvSpPr>
            <a:spLocks noGrp="1"/>
          </p:cNvSpPr>
          <p:nvPr>
            <p:ph type="subTitle" idx="1"/>
          </p:nvPr>
        </p:nvSpPr>
        <p:spPr>
          <a:xfrm>
            <a:off x="6583680" y="21762720"/>
            <a:ext cx="30723840" cy="9814560"/>
          </a:xfrm>
        </p:spPr>
        <p:txBody>
          <a:bodyPr/>
          <a:lstStyle>
            <a:lvl1pPr marL="0" indent="0" algn="ctr">
              <a:buNone/>
              <a:defRPr>
                <a:solidFill>
                  <a:schemeClr val="tx1">
                    <a:tint val="75000"/>
                  </a:schemeClr>
                </a:solidFill>
              </a:defRPr>
            </a:lvl1pPr>
            <a:lvl2pPr marL="2350157" indent="0" algn="ctr">
              <a:buNone/>
              <a:defRPr>
                <a:solidFill>
                  <a:schemeClr val="tx1">
                    <a:tint val="75000"/>
                  </a:schemeClr>
                </a:solidFill>
              </a:defRPr>
            </a:lvl2pPr>
            <a:lvl3pPr marL="4700324" indent="0" algn="ctr">
              <a:buNone/>
              <a:defRPr>
                <a:solidFill>
                  <a:schemeClr val="tx1">
                    <a:tint val="75000"/>
                  </a:schemeClr>
                </a:solidFill>
              </a:defRPr>
            </a:lvl3pPr>
            <a:lvl4pPr marL="7050481" indent="0" algn="ctr">
              <a:buNone/>
              <a:defRPr>
                <a:solidFill>
                  <a:schemeClr val="tx1">
                    <a:tint val="75000"/>
                  </a:schemeClr>
                </a:solidFill>
              </a:defRPr>
            </a:lvl4pPr>
            <a:lvl5pPr marL="9400648" indent="0" algn="ctr">
              <a:buNone/>
              <a:defRPr>
                <a:solidFill>
                  <a:schemeClr val="tx1">
                    <a:tint val="75000"/>
                  </a:schemeClr>
                </a:solidFill>
              </a:defRPr>
            </a:lvl5pPr>
            <a:lvl6pPr marL="11750804" indent="0" algn="ctr">
              <a:buNone/>
              <a:defRPr>
                <a:solidFill>
                  <a:schemeClr val="tx1">
                    <a:tint val="75000"/>
                  </a:schemeClr>
                </a:solidFill>
              </a:defRPr>
            </a:lvl6pPr>
            <a:lvl7pPr marL="14100971" indent="0" algn="ctr">
              <a:buNone/>
              <a:defRPr>
                <a:solidFill>
                  <a:schemeClr val="tx1">
                    <a:tint val="75000"/>
                  </a:schemeClr>
                </a:solidFill>
              </a:defRPr>
            </a:lvl7pPr>
            <a:lvl8pPr marL="16451128" indent="0" algn="ctr">
              <a:buNone/>
              <a:defRPr>
                <a:solidFill>
                  <a:schemeClr val="tx1">
                    <a:tint val="75000"/>
                  </a:schemeClr>
                </a:solidFill>
              </a:defRPr>
            </a:lvl8pPr>
            <a:lvl9pPr marL="1880129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5AD0207-F6AD-40ED-A10D-964FEAC553E0}"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2690F15-7415-4979-B205-ECEE3843964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537981"/>
            <a:ext cx="9875520" cy="327685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537981"/>
            <a:ext cx="28895040" cy="327685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7C191C37-F1E7-4C3F-A0F3-932C53F55B91}"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A3270BD-BC0B-4DC4-B928-364566C8E74A}"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4678648"/>
            <a:ext cx="37307520" cy="7627620"/>
          </a:xfrm>
        </p:spPr>
        <p:txBody>
          <a:bodyPr anchor="t"/>
          <a:lstStyle>
            <a:lvl1pPr algn="l">
              <a:defRPr sz="20600" b="1" cap="all"/>
            </a:lvl1pPr>
          </a:lstStyle>
          <a:p>
            <a:r>
              <a:rPr lang="en-US"/>
              <a:t>Click to edit Master title style</a:t>
            </a:r>
          </a:p>
        </p:txBody>
      </p:sp>
      <p:sp>
        <p:nvSpPr>
          <p:cNvPr id="3" name="Text Placeholder 2"/>
          <p:cNvSpPr>
            <a:spLocks noGrp="1"/>
          </p:cNvSpPr>
          <p:nvPr>
            <p:ph type="body" idx="1"/>
          </p:nvPr>
        </p:nvSpPr>
        <p:spPr>
          <a:xfrm>
            <a:off x="3467102" y="16277607"/>
            <a:ext cx="37307520" cy="8401047"/>
          </a:xfrm>
        </p:spPr>
        <p:txBody>
          <a:bodyPr anchor="b"/>
          <a:lstStyle>
            <a:lvl1pPr marL="0" indent="0">
              <a:buNone/>
              <a:defRPr sz="10300">
                <a:solidFill>
                  <a:schemeClr val="tx1">
                    <a:tint val="75000"/>
                  </a:schemeClr>
                </a:solidFill>
              </a:defRPr>
            </a:lvl1pPr>
            <a:lvl2pPr marL="2350157" indent="0">
              <a:buNone/>
              <a:defRPr sz="9300">
                <a:solidFill>
                  <a:schemeClr val="tx1">
                    <a:tint val="75000"/>
                  </a:schemeClr>
                </a:solidFill>
              </a:defRPr>
            </a:lvl2pPr>
            <a:lvl3pPr marL="4700324" indent="0">
              <a:buNone/>
              <a:defRPr sz="8200">
                <a:solidFill>
                  <a:schemeClr val="tx1">
                    <a:tint val="75000"/>
                  </a:schemeClr>
                </a:solidFill>
              </a:defRPr>
            </a:lvl3pPr>
            <a:lvl4pPr marL="7050481" indent="0">
              <a:buNone/>
              <a:defRPr sz="7200">
                <a:solidFill>
                  <a:schemeClr val="tx1">
                    <a:tint val="75000"/>
                  </a:schemeClr>
                </a:solidFill>
              </a:defRPr>
            </a:lvl4pPr>
            <a:lvl5pPr marL="9400648" indent="0">
              <a:buNone/>
              <a:defRPr sz="7200">
                <a:solidFill>
                  <a:schemeClr val="tx1">
                    <a:tint val="75000"/>
                  </a:schemeClr>
                </a:solidFill>
              </a:defRPr>
            </a:lvl5pPr>
            <a:lvl6pPr marL="11750804" indent="0">
              <a:buNone/>
              <a:defRPr sz="7200">
                <a:solidFill>
                  <a:schemeClr val="tx1">
                    <a:tint val="75000"/>
                  </a:schemeClr>
                </a:solidFill>
              </a:defRPr>
            </a:lvl6pPr>
            <a:lvl7pPr marL="14100971" indent="0">
              <a:buNone/>
              <a:defRPr sz="7200">
                <a:solidFill>
                  <a:schemeClr val="tx1">
                    <a:tint val="75000"/>
                  </a:schemeClr>
                </a:solidFill>
              </a:defRPr>
            </a:lvl7pPr>
            <a:lvl8pPr marL="16451128" indent="0">
              <a:buNone/>
              <a:defRPr sz="7200">
                <a:solidFill>
                  <a:schemeClr val="tx1">
                    <a:tint val="75000"/>
                  </a:schemeClr>
                </a:solidFill>
              </a:defRPr>
            </a:lvl8pPr>
            <a:lvl9pPr marL="18801290" indent="0">
              <a:buNone/>
              <a:defRPr sz="7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6BEAA59-D98B-49C3-9EA1-BD37876D51ED}"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8961134"/>
            <a:ext cx="19385280" cy="25345393"/>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8961134"/>
            <a:ext cx="19385280" cy="25345393"/>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1A4BD26-4DC0-4E98-9DE6-2507BA15FCB3}"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8596633"/>
            <a:ext cx="19392902" cy="3582667"/>
          </a:xfrm>
        </p:spPr>
        <p:txBody>
          <a:bodyPr anchor="b"/>
          <a:lstStyle>
            <a:lvl1pPr marL="0" indent="0">
              <a:buNone/>
              <a:defRPr sz="12300" b="1"/>
            </a:lvl1pPr>
            <a:lvl2pPr marL="2350157" indent="0">
              <a:buNone/>
              <a:defRPr sz="10300" b="1"/>
            </a:lvl2pPr>
            <a:lvl3pPr marL="4700324" indent="0">
              <a:buNone/>
              <a:defRPr sz="9300" b="1"/>
            </a:lvl3pPr>
            <a:lvl4pPr marL="7050481" indent="0">
              <a:buNone/>
              <a:defRPr sz="8200" b="1"/>
            </a:lvl4pPr>
            <a:lvl5pPr marL="9400648" indent="0">
              <a:buNone/>
              <a:defRPr sz="8200" b="1"/>
            </a:lvl5pPr>
            <a:lvl6pPr marL="11750804" indent="0">
              <a:buNone/>
              <a:defRPr sz="8200" b="1"/>
            </a:lvl6pPr>
            <a:lvl7pPr marL="14100971" indent="0">
              <a:buNone/>
              <a:defRPr sz="8200" b="1"/>
            </a:lvl7pPr>
            <a:lvl8pPr marL="16451128" indent="0">
              <a:buNone/>
              <a:defRPr sz="8200" b="1"/>
            </a:lvl8pPr>
            <a:lvl9pPr marL="18801290" indent="0">
              <a:buNone/>
              <a:defRPr sz="8200" b="1"/>
            </a:lvl9pPr>
          </a:lstStyle>
          <a:p>
            <a:pPr lvl="0"/>
            <a:r>
              <a:rPr lang="en-US"/>
              <a:t>Click to edit Master text styles</a:t>
            </a:r>
          </a:p>
        </p:txBody>
      </p:sp>
      <p:sp>
        <p:nvSpPr>
          <p:cNvPr id="4" name="Content Placeholder 3"/>
          <p:cNvSpPr>
            <a:spLocks noGrp="1"/>
          </p:cNvSpPr>
          <p:nvPr>
            <p:ph sz="half" idx="2"/>
          </p:nvPr>
        </p:nvSpPr>
        <p:spPr>
          <a:xfrm>
            <a:off x="2194560" y="12179300"/>
            <a:ext cx="19392902" cy="22127213"/>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8596633"/>
            <a:ext cx="19400520" cy="3582667"/>
          </a:xfrm>
        </p:spPr>
        <p:txBody>
          <a:bodyPr anchor="b"/>
          <a:lstStyle>
            <a:lvl1pPr marL="0" indent="0">
              <a:buNone/>
              <a:defRPr sz="12300" b="1"/>
            </a:lvl1pPr>
            <a:lvl2pPr marL="2350157" indent="0">
              <a:buNone/>
              <a:defRPr sz="10300" b="1"/>
            </a:lvl2pPr>
            <a:lvl3pPr marL="4700324" indent="0">
              <a:buNone/>
              <a:defRPr sz="9300" b="1"/>
            </a:lvl3pPr>
            <a:lvl4pPr marL="7050481" indent="0">
              <a:buNone/>
              <a:defRPr sz="8200" b="1"/>
            </a:lvl4pPr>
            <a:lvl5pPr marL="9400648" indent="0">
              <a:buNone/>
              <a:defRPr sz="8200" b="1"/>
            </a:lvl5pPr>
            <a:lvl6pPr marL="11750804" indent="0">
              <a:buNone/>
              <a:defRPr sz="8200" b="1"/>
            </a:lvl6pPr>
            <a:lvl7pPr marL="14100971" indent="0">
              <a:buNone/>
              <a:defRPr sz="8200" b="1"/>
            </a:lvl7pPr>
            <a:lvl8pPr marL="16451128" indent="0">
              <a:buNone/>
              <a:defRPr sz="8200" b="1"/>
            </a:lvl8pPr>
            <a:lvl9pPr marL="18801290" indent="0">
              <a:buNone/>
              <a:defRPr sz="8200" b="1"/>
            </a:lvl9pPr>
          </a:lstStyle>
          <a:p>
            <a:pPr lvl="0"/>
            <a:r>
              <a:rPr lang="en-US"/>
              <a:t>Click to edit Master text styles</a:t>
            </a:r>
          </a:p>
        </p:txBody>
      </p:sp>
      <p:sp>
        <p:nvSpPr>
          <p:cNvPr id="6" name="Content Placeholder 5"/>
          <p:cNvSpPr>
            <a:spLocks noGrp="1"/>
          </p:cNvSpPr>
          <p:nvPr>
            <p:ph sz="quarter" idx="4"/>
          </p:nvPr>
        </p:nvSpPr>
        <p:spPr>
          <a:xfrm>
            <a:off x="22296122" y="12179300"/>
            <a:ext cx="19400520" cy="22127213"/>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C98B89FF-16E4-4BD8-A9A1-586D7907267C}"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C3EF6699-1084-481C-B99E-11BBA96F8C4B}"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1E9A7DD0-0DA5-4417-B3E2-EE12A6779152}"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529080"/>
            <a:ext cx="14439902" cy="6507480"/>
          </a:xfrm>
        </p:spPr>
        <p:txBody>
          <a:bodyPr anchor="b"/>
          <a:lstStyle>
            <a:lvl1pPr algn="l">
              <a:defRPr sz="10300" b="1"/>
            </a:lvl1pPr>
          </a:lstStyle>
          <a:p>
            <a:r>
              <a:rPr lang="en-US"/>
              <a:t>Click to edit Master title style</a:t>
            </a:r>
          </a:p>
        </p:txBody>
      </p:sp>
      <p:sp>
        <p:nvSpPr>
          <p:cNvPr id="3" name="Content Placeholder 2"/>
          <p:cNvSpPr>
            <a:spLocks noGrp="1"/>
          </p:cNvSpPr>
          <p:nvPr>
            <p:ph idx="1"/>
          </p:nvPr>
        </p:nvSpPr>
        <p:spPr>
          <a:xfrm>
            <a:off x="17160240" y="1529094"/>
            <a:ext cx="24536400" cy="32777433"/>
          </a:xfrm>
        </p:spPr>
        <p:txBody>
          <a:bodyPr/>
          <a:lstStyle>
            <a:lvl1pPr>
              <a:defRPr sz="16500"/>
            </a:lvl1pPr>
            <a:lvl2pPr>
              <a:defRPr sz="14400"/>
            </a:lvl2pPr>
            <a:lvl3pPr>
              <a:defRPr sz="12300"/>
            </a:lvl3pPr>
            <a:lvl4pPr>
              <a:defRPr sz="10300"/>
            </a:lvl4pPr>
            <a:lvl5pPr>
              <a:defRPr sz="10300"/>
            </a:lvl5pPr>
            <a:lvl6pPr>
              <a:defRPr sz="10300"/>
            </a:lvl6pPr>
            <a:lvl7pPr>
              <a:defRPr sz="10300"/>
            </a:lvl7pPr>
            <a:lvl8pPr>
              <a:defRPr sz="10300"/>
            </a:lvl8pPr>
            <a:lvl9pPr>
              <a:defRPr sz="10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8036574"/>
            <a:ext cx="14439902" cy="26269953"/>
          </a:xfrm>
        </p:spPr>
        <p:txBody>
          <a:bodyPr/>
          <a:lstStyle>
            <a:lvl1pPr marL="0" indent="0">
              <a:buNone/>
              <a:defRPr sz="7200"/>
            </a:lvl1pPr>
            <a:lvl2pPr marL="2350157" indent="0">
              <a:buNone/>
              <a:defRPr sz="6200"/>
            </a:lvl2pPr>
            <a:lvl3pPr marL="4700324" indent="0">
              <a:buNone/>
              <a:defRPr sz="5100"/>
            </a:lvl3pPr>
            <a:lvl4pPr marL="7050481" indent="0">
              <a:buNone/>
              <a:defRPr sz="4600"/>
            </a:lvl4pPr>
            <a:lvl5pPr marL="9400648" indent="0">
              <a:buNone/>
              <a:defRPr sz="4600"/>
            </a:lvl5pPr>
            <a:lvl6pPr marL="11750804" indent="0">
              <a:buNone/>
              <a:defRPr sz="4600"/>
            </a:lvl6pPr>
            <a:lvl7pPr marL="14100971" indent="0">
              <a:buNone/>
              <a:defRPr sz="4600"/>
            </a:lvl7pPr>
            <a:lvl8pPr marL="16451128" indent="0">
              <a:buNone/>
              <a:defRPr sz="4600"/>
            </a:lvl8pPr>
            <a:lvl9pPr marL="18801290" indent="0">
              <a:buNone/>
              <a:defRPr sz="4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6E692E41-DE92-4F6F-9385-57E9674BD493}"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6883360"/>
            <a:ext cx="26334720" cy="3173733"/>
          </a:xfrm>
        </p:spPr>
        <p:txBody>
          <a:bodyPr anchor="b"/>
          <a:lstStyle>
            <a:lvl1pPr algn="l">
              <a:defRPr sz="10300" b="1"/>
            </a:lvl1pPr>
          </a:lstStyle>
          <a:p>
            <a:r>
              <a:rPr lang="en-US"/>
              <a:t>Click to edit Master title style</a:t>
            </a:r>
          </a:p>
        </p:txBody>
      </p:sp>
      <p:sp>
        <p:nvSpPr>
          <p:cNvPr id="3" name="Picture Placeholder 2"/>
          <p:cNvSpPr>
            <a:spLocks noGrp="1"/>
          </p:cNvSpPr>
          <p:nvPr>
            <p:ph type="pic" idx="1"/>
          </p:nvPr>
        </p:nvSpPr>
        <p:spPr>
          <a:xfrm>
            <a:off x="8602982" y="3431540"/>
            <a:ext cx="26334720" cy="23042880"/>
          </a:xfrm>
        </p:spPr>
        <p:txBody>
          <a:bodyPr/>
          <a:lstStyle>
            <a:lvl1pPr marL="0" indent="0">
              <a:buNone/>
              <a:defRPr sz="16500"/>
            </a:lvl1pPr>
            <a:lvl2pPr marL="2350157" indent="0">
              <a:buNone/>
              <a:defRPr sz="14400"/>
            </a:lvl2pPr>
            <a:lvl3pPr marL="4700324" indent="0">
              <a:buNone/>
              <a:defRPr sz="12300"/>
            </a:lvl3pPr>
            <a:lvl4pPr marL="7050481" indent="0">
              <a:buNone/>
              <a:defRPr sz="10300"/>
            </a:lvl4pPr>
            <a:lvl5pPr marL="9400648" indent="0">
              <a:buNone/>
              <a:defRPr sz="10300"/>
            </a:lvl5pPr>
            <a:lvl6pPr marL="11750804" indent="0">
              <a:buNone/>
              <a:defRPr sz="10300"/>
            </a:lvl6pPr>
            <a:lvl7pPr marL="14100971" indent="0">
              <a:buNone/>
              <a:defRPr sz="10300"/>
            </a:lvl7pPr>
            <a:lvl8pPr marL="16451128" indent="0">
              <a:buNone/>
              <a:defRPr sz="10300"/>
            </a:lvl8pPr>
            <a:lvl9pPr marL="18801290" indent="0">
              <a:buNone/>
              <a:defRPr sz="10300"/>
            </a:lvl9pPr>
          </a:lstStyle>
          <a:p>
            <a:endParaRPr lang="en-US" dirty="0"/>
          </a:p>
        </p:txBody>
      </p:sp>
      <p:sp>
        <p:nvSpPr>
          <p:cNvPr id="4" name="Text Placeholder 3"/>
          <p:cNvSpPr>
            <a:spLocks noGrp="1"/>
          </p:cNvSpPr>
          <p:nvPr>
            <p:ph type="body" sz="half" idx="2"/>
          </p:nvPr>
        </p:nvSpPr>
        <p:spPr>
          <a:xfrm>
            <a:off x="8602982" y="30057093"/>
            <a:ext cx="26334720" cy="4507227"/>
          </a:xfrm>
        </p:spPr>
        <p:txBody>
          <a:bodyPr/>
          <a:lstStyle>
            <a:lvl1pPr marL="0" indent="0">
              <a:buNone/>
              <a:defRPr sz="7200"/>
            </a:lvl1pPr>
            <a:lvl2pPr marL="2350157" indent="0">
              <a:buNone/>
              <a:defRPr sz="6200"/>
            </a:lvl2pPr>
            <a:lvl3pPr marL="4700324" indent="0">
              <a:buNone/>
              <a:defRPr sz="5100"/>
            </a:lvl3pPr>
            <a:lvl4pPr marL="7050481" indent="0">
              <a:buNone/>
              <a:defRPr sz="4600"/>
            </a:lvl4pPr>
            <a:lvl5pPr marL="9400648" indent="0">
              <a:buNone/>
              <a:defRPr sz="4600"/>
            </a:lvl5pPr>
            <a:lvl6pPr marL="11750804" indent="0">
              <a:buNone/>
              <a:defRPr sz="4600"/>
            </a:lvl6pPr>
            <a:lvl7pPr marL="14100971" indent="0">
              <a:buNone/>
              <a:defRPr sz="4600"/>
            </a:lvl7pPr>
            <a:lvl8pPr marL="16451128" indent="0">
              <a:buNone/>
              <a:defRPr sz="4600"/>
            </a:lvl8pPr>
            <a:lvl9pPr marL="18801290" indent="0">
              <a:buNone/>
              <a:defRPr sz="46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D01F7621-855A-4622-90E8-32D22243BB0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CC00">
            <a:alpha val="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537973"/>
            <a:ext cx="39502080" cy="6400800"/>
          </a:xfrm>
          <a:prstGeom prst="rect">
            <a:avLst/>
          </a:prstGeom>
        </p:spPr>
        <p:txBody>
          <a:bodyPr vert="horz" lIns="470031" tIns="235016" rIns="470031" bIns="235016" rtlCol="0" anchor="ctr">
            <a:normAutofit/>
          </a:bodyPr>
          <a:lstStyle/>
          <a:p>
            <a:r>
              <a:rPr lang="en-US"/>
              <a:t>Click to edit Master title style</a:t>
            </a:r>
          </a:p>
        </p:txBody>
      </p:sp>
      <p:sp>
        <p:nvSpPr>
          <p:cNvPr id="3" name="Text Placeholder 2"/>
          <p:cNvSpPr>
            <a:spLocks noGrp="1"/>
          </p:cNvSpPr>
          <p:nvPr>
            <p:ph type="body" idx="1"/>
          </p:nvPr>
        </p:nvSpPr>
        <p:spPr>
          <a:xfrm>
            <a:off x="2194560" y="8961134"/>
            <a:ext cx="39502080" cy="25345393"/>
          </a:xfrm>
          <a:prstGeom prst="rect">
            <a:avLst/>
          </a:prstGeom>
        </p:spPr>
        <p:txBody>
          <a:bodyPr vert="horz" lIns="470031" tIns="235016" rIns="470031" bIns="2350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5595568"/>
            <a:ext cx="10241280" cy="2044700"/>
          </a:xfrm>
          <a:prstGeom prst="rect">
            <a:avLst/>
          </a:prstGeom>
        </p:spPr>
        <p:txBody>
          <a:bodyPr vert="horz" lIns="470031" tIns="235016" rIns="470031" bIns="235016" rtlCol="0" anchor="ctr"/>
          <a:lstStyle>
            <a:lvl1pPr algn="l">
              <a:defRPr sz="6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14996160" y="35595568"/>
            <a:ext cx="13898880" cy="2044700"/>
          </a:xfrm>
          <a:prstGeom prst="rect">
            <a:avLst/>
          </a:prstGeom>
        </p:spPr>
        <p:txBody>
          <a:bodyPr vert="horz" lIns="470031" tIns="235016" rIns="470031" bIns="235016" rtlCol="0" anchor="ctr"/>
          <a:lstStyle>
            <a:lvl1pPr algn="ctr">
              <a:defRPr sz="6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31455360" y="35595568"/>
            <a:ext cx="10241280" cy="2044700"/>
          </a:xfrm>
          <a:prstGeom prst="rect">
            <a:avLst/>
          </a:prstGeom>
        </p:spPr>
        <p:txBody>
          <a:bodyPr vert="horz" lIns="470031" tIns="235016" rIns="470031" bIns="235016" rtlCol="0" anchor="ctr"/>
          <a:lstStyle>
            <a:lvl1pPr algn="r">
              <a:defRPr sz="6200">
                <a:solidFill>
                  <a:schemeClr val="tx1">
                    <a:tint val="75000"/>
                  </a:schemeClr>
                </a:solidFill>
              </a:defRPr>
            </a:lvl1pPr>
          </a:lstStyle>
          <a:p>
            <a:pPr>
              <a:defRPr/>
            </a:pPr>
            <a:fld id="{B5FDFFF8-5327-44BD-BFF8-DB5E74321415}"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700324" rtl="0" eaLnBrk="1" latinLnBrk="0" hangingPunct="1">
        <a:spcBef>
          <a:spcPct val="0"/>
        </a:spcBef>
        <a:buNone/>
        <a:defRPr sz="22600" kern="1200">
          <a:solidFill>
            <a:schemeClr val="tx1"/>
          </a:solidFill>
          <a:latin typeface="+mj-lt"/>
          <a:ea typeface="+mj-ea"/>
          <a:cs typeface="+mj-cs"/>
        </a:defRPr>
      </a:lvl1pPr>
    </p:titleStyle>
    <p:bodyStyle>
      <a:lvl1pPr marL="1762623" indent="-1762623" algn="l" defTabSz="4700324" rtl="0" eaLnBrk="1" latinLnBrk="0" hangingPunct="1">
        <a:spcBef>
          <a:spcPct val="20000"/>
        </a:spcBef>
        <a:buFont typeface="Arial" pitchFamily="34" charset="0"/>
        <a:buChar char="•"/>
        <a:defRPr sz="16500" kern="1200">
          <a:solidFill>
            <a:schemeClr val="tx1"/>
          </a:solidFill>
          <a:latin typeface="+mn-lt"/>
          <a:ea typeface="+mn-ea"/>
          <a:cs typeface="+mn-cs"/>
        </a:defRPr>
      </a:lvl1pPr>
      <a:lvl2pPr marL="3819012" indent="-1468845" algn="l" defTabSz="4700324" rtl="0" eaLnBrk="1" latinLnBrk="0" hangingPunct="1">
        <a:spcBef>
          <a:spcPct val="20000"/>
        </a:spcBef>
        <a:buFont typeface="Arial" pitchFamily="34" charset="0"/>
        <a:buChar char="–"/>
        <a:defRPr sz="14400" kern="1200">
          <a:solidFill>
            <a:schemeClr val="tx1"/>
          </a:solidFill>
          <a:latin typeface="+mn-lt"/>
          <a:ea typeface="+mn-ea"/>
          <a:cs typeface="+mn-cs"/>
        </a:defRPr>
      </a:lvl2pPr>
      <a:lvl3pPr marL="5875402" indent="-1175078" algn="l" defTabSz="4700324" rtl="0" eaLnBrk="1" latinLnBrk="0" hangingPunct="1">
        <a:spcBef>
          <a:spcPct val="20000"/>
        </a:spcBef>
        <a:buFont typeface="Arial" pitchFamily="34" charset="0"/>
        <a:buChar char="•"/>
        <a:defRPr sz="12300" kern="1200">
          <a:solidFill>
            <a:schemeClr val="tx1"/>
          </a:solidFill>
          <a:latin typeface="+mn-lt"/>
          <a:ea typeface="+mn-ea"/>
          <a:cs typeface="+mn-cs"/>
        </a:defRPr>
      </a:lvl3pPr>
      <a:lvl4pPr marL="8225569" indent="-1175078" algn="l" defTabSz="4700324" rtl="0" eaLnBrk="1" latinLnBrk="0" hangingPunct="1">
        <a:spcBef>
          <a:spcPct val="20000"/>
        </a:spcBef>
        <a:buFont typeface="Arial" pitchFamily="34" charset="0"/>
        <a:buChar char="–"/>
        <a:defRPr sz="10300" kern="1200">
          <a:solidFill>
            <a:schemeClr val="tx1"/>
          </a:solidFill>
          <a:latin typeface="+mn-lt"/>
          <a:ea typeface="+mn-ea"/>
          <a:cs typeface="+mn-cs"/>
        </a:defRPr>
      </a:lvl4pPr>
      <a:lvl5pPr marL="10575726" indent="-1175078" algn="l" defTabSz="4700324" rtl="0" eaLnBrk="1" latinLnBrk="0" hangingPunct="1">
        <a:spcBef>
          <a:spcPct val="20000"/>
        </a:spcBef>
        <a:buFont typeface="Arial" pitchFamily="34" charset="0"/>
        <a:buChar char="»"/>
        <a:defRPr sz="10300" kern="1200">
          <a:solidFill>
            <a:schemeClr val="tx1"/>
          </a:solidFill>
          <a:latin typeface="+mn-lt"/>
          <a:ea typeface="+mn-ea"/>
          <a:cs typeface="+mn-cs"/>
        </a:defRPr>
      </a:lvl5pPr>
      <a:lvl6pPr marL="12925883" indent="-1175078" algn="l" defTabSz="4700324" rtl="0" eaLnBrk="1" latinLnBrk="0" hangingPunct="1">
        <a:spcBef>
          <a:spcPct val="20000"/>
        </a:spcBef>
        <a:buFont typeface="Arial" pitchFamily="34" charset="0"/>
        <a:buChar char="•"/>
        <a:defRPr sz="10300" kern="1200">
          <a:solidFill>
            <a:schemeClr val="tx1"/>
          </a:solidFill>
          <a:latin typeface="+mn-lt"/>
          <a:ea typeface="+mn-ea"/>
          <a:cs typeface="+mn-cs"/>
        </a:defRPr>
      </a:lvl6pPr>
      <a:lvl7pPr marL="15276050" indent="-1175078" algn="l" defTabSz="4700324" rtl="0" eaLnBrk="1" latinLnBrk="0" hangingPunct="1">
        <a:spcBef>
          <a:spcPct val="20000"/>
        </a:spcBef>
        <a:buFont typeface="Arial" pitchFamily="34" charset="0"/>
        <a:buChar char="•"/>
        <a:defRPr sz="10300" kern="1200">
          <a:solidFill>
            <a:schemeClr val="tx1"/>
          </a:solidFill>
          <a:latin typeface="+mn-lt"/>
          <a:ea typeface="+mn-ea"/>
          <a:cs typeface="+mn-cs"/>
        </a:defRPr>
      </a:lvl7pPr>
      <a:lvl8pPr marL="17626206" indent="-1175078" algn="l" defTabSz="4700324" rtl="0" eaLnBrk="1" latinLnBrk="0" hangingPunct="1">
        <a:spcBef>
          <a:spcPct val="20000"/>
        </a:spcBef>
        <a:buFont typeface="Arial" pitchFamily="34" charset="0"/>
        <a:buChar char="•"/>
        <a:defRPr sz="10300" kern="1200">
          <a:solidFill>
            <a:schemeClr val="tx1"/>
          </a:solidFill>
          <a:latin typeface="+mn-lt"/>
          <a:ea typeface="+mn-ea"/>
          <a:cs typeface="+mn-cs"/>
        </a:defRPr>
      </a:lvl8pPr>
      <a:lvl9pPr marL="19976368" indent="-1175078" algn="l" defTabSz="4700324" rtl="0" eaLnBrk="1" latinLnBrk="0" hangingPunct="1">
        <a:spcBef>
          <a:spcPct val="20000"/>
        </a:spcBef>
        <a:buFont typeface="Arial" pitchFamily="34" charset="0"/>
        <a:buChar char="•"/>
        <a:defRPr sz="10300" kern="1200">
          <a:solidFill>
            <a:schemeClr val="tx1"/>
          </a:solidFill>
          <a:latin typeface="+mn-lt"/>
          <a:ea typeface="+mn-ea"/>
          <a:cs typeface="+mn-cs"/>
        </a:defRPr>
      </a:lvl9pPr>
    </p:bodyStyle>
    <p:otherStyle>
      <a:defPPr>
        <a:defRPr lang="en-US"/>
      </a:defPPr>
      <a:lvl1pPr marL="0" algn="l" defTabSz="4700324" rtl="0" eaLnBrk="1" latinLnBrk="0" hangingPunct="1">
        <a:defRPr sz="9300" kern="1200">
          <a:solidFill>
            <a:schemeClr val="tx1"/>
          </a:solidFill>
          <a:latin typeface="+mn-lt"/>
          <a:ea typeface="+mn-ea"/>
          <a:cs typeface="+mn-cs"/>
        </a:defRPr>
      </a:lvl1pPr>
      <a:lvl2pPr marL="2350157" algn="l" defTabSz="4700324" rtl="0" eaLnBrk="1" latinLnBrk="0" hangingPunct="1">
        <a:defRPr sz="9300" kern="1200">
          <a:solidFill>
            <a:schemeClr val="tx1"/>
          </a:solidFill>
          <a:latin typeface="+mn-lt"/>
          <a:ea typeface="+mn-ea"/>
          <a:cs typeface="+mn-cs"/>
        </a:defRPr>
      </a:lvl2pPr>
      <a:lvl3pPr marL="4700324" algn="l" defTabSz="4700324" rtl="0" eaLnBrk="1" latinLnBrk="0" hangingPunct="1">
        <a:defRPr sz="9300" kern="1200">
          <a:solidFill>
            <a:schemeClr val="tx1"/>
          </a:solidFill>
          <a:latin typeface="+mn-lt"/>
          <a:ea typeface="+mn-ea"/>
          <a:cs typeface="+mn-cs"/>
        </a:defRPr>
      </a:lvl3pPr>
      <a:lvl4pPr marL="7050481" algn="l" defTabSz="4700324" rtl="0" eaLnBrk="1" latinLnBrk="0" hangingPunct="1">
        <a:defRPr sz="9300" kern="1200">
          <a:solidFill>
            <a:schemeClr val="tx1"/>
          </a:solidFill>
          <a:latin typeface="+mn-lt"/>
          <a:ea typeface="+mn-ea"/>
          <a:cs typeface="+mn-cs"/>
        </a:defRPr>
      </a:lvl4pPr>
      <a:lvl5pPr marL="9400648" algn="l" defTabSz="4700324" rtl="0" eaLnBrk="1" latinLnBrk="0" hangingPunct="1">
        <a:defRPr sz="9300" kern="1200">
          <a:solidFill>
            <a:schemeClr val="tx1"/>
          </a:solidFill>
          <a:latin typeface="+mn-lt"/>
          <a:ea typeface="+mn-ea"/>
          <a:cs typeface="+mn-cs"/>
        </a:defRPr>
      </a:lvl5pPr>
      <a:lvl6pPr marL="11750804" algn="l" defTabSz="4700324" rtl="0" eaLnBrk="1" latinLnBrk="0" hangingPunct="1">
        <a:defRPr sz="9300" kern="1200">
          <a:solidFill>
            <a:schemeClr val="tx1"/>
          </a:solidFill>
          <a:latin typeface="+mn-lt"/>
          <a:ea typeface="+mn-ea"/>
          <a:cs typeface="+mn-cs"/>
        </a:defRPr>
      </a:lvl6pPr>
      <a:lvl7pPr marL="14100971" algn="l" defTabSz="4700324" rtl="0" eaLnBrk="1" latinLnBrk="0" hangingPunct="1">
        <a:defRPr sz="9300" kern="1200">
          <a:solidFill>
            <a:schemeClr val="tx1"/>
          </a:solidFill>
          <a:latin typeface="+mn-lt"/>
          <a:ea typeface="+mn-ea"/>
          <a:cs typeface="+mn-cs"/>
        </a:defRPr>
      </a:lvl7pPr>
      <a:lvl8pPr marL="16451128" algn="l" defTabSz="4700324" rtl="0" eaLnBrk="1" latinLnBrk="0" hangingPunct="1">
        <a:defRPr sz="9300" kern="1200">
          <a:solidFill>
            <a:schemeClr val="tx1"/>
          </a:solidFill>
          <a:latin typeface="+mn-lt"/>
          <a:ea typeface="+mn-ea"/>
          <a:cs typeface="+mn-cs"/>
        </a:defRPr>
      </a:lvl8pPr>
      <a:lvl9pPr marL="18801290" algn="l" defTabSz="4700324" rtl="0" eaLnBrk="1" latinLnBrk="0" hangingPunct="1">
        <a:defRPr sz="9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6000"/>
            <a:lum/>
          </a:blip>
          <a:srcRect/>
          <a:stretch>
            <a:fillRect l="-19000" r="-19000"/>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FFDEDA9-9B3A-420F-8748-58190A56F0CC}"/>
              </a:ext>
            </a:extLst>
          </p:cNvPr>
          <p:cNvSpPr/>
          <p:nvPr/>
        </p:nvSpPr>
        <p:spPr>
          <a:xfrm>
            <a:off x="1802665" y="9459870"/>
            <a:ext cx="10998935" cy="2867221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Text Box 6"/>
          <p:cNvSpPr txBox="1">
            <a:spLocks noChangeArrowheads="1"/>
          </p:cNvSpPr>
          <p:nvPr/>
        </p:nvSpPr>
        <p:spPr bwMode="auto">
          <a:xfrm>
            <a:off x="7492336" y="801690"/>
            <a:ext cx="29159864" cy="1446550"/>
          </a:xfrm>
          <a:prstGeom prst="rect">
            <a:avLst/>
          </a:prstGeom>
          <a:gradFill>
            <a:gsLst>
              <a:gs pos="0">
                <a:schemeClr val="accent5">
                  <a:lumMod val="20000"/>
                  <a:lumOff val="80000"/>
                </a:schemeClr>
              </a:gs>
              <a:gs pos="35000">
                <a:srgbClr val="1F497D">
                  <a:lumMod val="25000"/>
                  <a:lumOff val="75000"/>
                </a:srgbClr>
              </a:gs>
              <a:gs pos="100000">
                <a:schemeClr val="bg1"/>
              </a:gs>
            </a:gsLst>
          </a:gradFill>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US" sz="8800" dirty="0">
                <a:solidFill>
                  <a:srgbClr val="DB000F"/>
                </a:solidFill>
                <a:effectLst>
                  <a:glow>
                    <a:schemeClr val="accent1">
                      <a:alpha val="40000"/>
                    </a:schemeClr>
                  </a:glow>
                  <a:innerShdw blurRad="63500" dist="50800" dir="2700000">
                    <a:prstClr val="black">
                      <a:alpha val="50000"/>
                    </a:prstClr>
                  </a:innerShdw>
                </a:effectLst>
                <a:latin typeface="Georgia" panose="02040502050405020303" pitchFamily="18" charset="0"/>
              </a:rPr>
              <a:t>Analysis of Fantasy Football</a:t>
            </a:r>
          </a:p>
        </p:txBody>
      </p:sp>
      <p:sp>
        <p:nvSpPr>
          <p:cNvPr id="2051" name="Text Box 7"/>
          <p:cNvSpPr txBox="1">
            <a:spLocks noChangeArrowheads="1"/>
          </p:cNvSpPr>
          <p:nvPr/>
        </p:nvSpPr>
        <p:spPr bwMode="auto">
          <a:xfrm>
            <a:off x="9801021" y="2874697"/>
            <a:ext cx="24415230" cy="2400657"/>
          </a:xfrm>
          <a:prstGeom prst="rect">
            <a:avLst/>
          </a:prstGeom>
          <a:gradFill>
            <a:gsLst>
              <a:gs pos="0">
                <a:schemeClr val="accent5">
                  <a:lumMod val="20000"/>
                  <a:lumOff val="80000"/>
                </a:schemeClr>
              </a:gs>
              <a:gs pos="35000">
                <a:srgbClr val="1F497D">
                  <a:lumMod val="25000"/>
                  <a:lumOff val="75000"/>
                </a:srgbClr>
              </a:gs>
              <a:gs pos="100000">
                <a:schemeClr val="bg1"/>
              </a:gs>
            </a:gsLst>
          </a:gradFill>
          <a:ln>
            <a:headEnd/>
            <a:tailEnd/>
          </a:ln>
        </p:spPr>
        <p:style>
          <a:lnRef idx="1">
            <a:schemeClr val="dk1"/>
          </a:lnRef>
          <a:fillRef idx="2">
            <a:schemeClr val="dk1"/>
          </a:fillRef>
          <a:effectRef idx="1">
            <a:schemeClr val="dk1"/>
          </a:effectRef>
          <a:fontRef idx="minor">
            <a:schemeClr val="dk1"/>
          </a:fontRef>
        </p:style>
        <p:txBody>
          <a:bodyPr wrap="square">
            <a:spAutoFit/>
          </a:bodyPr>
          <a:lstStyle/>
          <a:p>
            <a:r>
              <a:rPr lang="en-US" sz="5400" u="sng" dirty="0">
                <a:latin typeface="Georgia" panose="02040502050405020303" pitchFamily="18" charset="0"/>
                <a:cs typeface="Arial" pitchFamily="34" charset="0"/>
              </a:rPr>
              <a:t>John Wattenbarger</a:t>
            </a:r>
            <a:endParaRPr lang="en-US" sz="5400" dirty="0">
              <a:latin typeface="Georgia" panose="02040502050405020303" pitchFamily="18" charset="0"/>
              <a:cs typeface="Arial" pitchFamily="34" charset="0"/>
            </a:endParaRPr>
          </a:p>
          <a:p>
            <a:r>
              <a:rPr lang="en-US" sz="2400" dirty="0">
                <a:latin typeface="Georgia" panose="02040502050405020303" pitchFamily="18" charset="0"/>
                <a:cs typeface="Arial" pitchFamily="34" charset="0"/>
              </a:rPr>
              <a:t>Jack </a:t>
            </a:r>
            <a:r>
              <a:rPr lang="en-US" sz="2400" dirty="0" err="1">
                <a:latin typeface="Georgia" panose="02040502050405020303" pitchFamily="18" charset="0"/>
                <a:cs typeface="Arial" pitchFamily="34" charset="0"/>
              </a:rPr>
              <a:t>Follis</a:t>
            </a:r>
            <a:r>
              <a:rPr lang="en-US" sz="2400" dirty="0">
                <a:latin typeface="Georgia" panose="02040502050405020303" pitchFamily="18" charset="0"/>
                <a:cs typeface="Arial" pitchFamily="34" charset="0"/>
              </a:rPr>
              <a:t>, Ph.D., Advisor</a:t>
            </a:r>
          </a:p>
          <a:p>
            <a:r>
              <a:rPr lang="en-US" sz="3600" b="0" dirty="0">
                <a:latin typeface="Georgia" panose="02040502050405020303" pitchFamily="18" charset="0"/>
                <a:cs typeface="Arial" pitchFamily="34" charset="0"/>
              </a:rPr>
              <a:t>Department of Mathematics, Computer Science, and Cooperative Engineering</a:t>
            </a:r>
          </a:p>
          <a:p>
            <a:r>
              <a:rPr lang="en-US" sz="3600" b="0" dirty="0">
                <a:latin typeface="Georgia" panose="02040502050405020303" pitchFamily="18" charset="0"/>
                <a:cs typeface="Arial" pitchFamily="34" charset="0"/>
              </a:rPr>
              <a:t>University of St. Thomas, Houston, Texas 77006</a:t>
            </a:r>
          </a:p>
        </p:txBody>
      </p:sp>
      <p:cxnSp>
        <p:nvCxnSpPr>
          <p:cNvPr id="15" name="Straight Connector 14"/>
          <p:cNvCxnSpPr>
            <a:cxnSpLocks/>
          </p:cNvCxnSpPr>
          <p:nvPr/>
        </p:nvCxnSpPr>
        <p:spPr>
          <a:xfrm>
            <a:off x="1905000" y="5791200"/>
            <a:ext cx="40233600" cy="0"/>
          </a:xfrm>
          <a:prstGeom prst="line">
            <a:avLst/>
          </a:prstGeom>
          <a:ln w="76200"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905000" y="6140165"/>
            <a:ext cx="18059400" cy="2508379"/>
          </a:xfrm>
          <a:prstGeom prst="rect">
            <a:avLst/>
          </a:prstGeom>
          <a:solidFill>
            <a:schemeClr val="bg1">
              <a:alpha val="70000"/>
            </a:schemeClr>
          </a:solidFill>
        </p:spPr>
        <p:txBody>
          <a:bodyPr wrap="square" rtlCol="0">
            <a:spAutoFit/>
          </a:bodyPr>
          <a:lstStyle/>
          <a:p>
            <a:r>
              <a:rPr lang="en-US" sz="5200" u="sng" dirty="0">
                <a:latin typeface="Georgia" panose="02040502050405020303" pitchFamily="18" charset="0"/>
              </a:rPr>
              <a:t>Purpose</a:t>
            </a:r>
          </a:p>
          <a:p>
            <a:endParaRPr lang="en-US" sz="1000" u="sng" dirty="0">
              <a:latin typeface="Georgia" panose="02040502050405020303" pitchFamily="18" charset="0"/>
            </a:endParaRPr>
          </a:p>
          <a:p>
            <a:r>
              <a:rPr lang="en-US" sz="2400" b="0" dirty="0">
                <a:latin typeface="Georgia" panose="02040502050405020303" pitchFamily="18" charset="0"/>
              </a:rPr>
              <a:t>	This project was created to examine NFL statistics over the past 10 years and see how they relate to fantasy football. This project also seeks to discover how different position scoring has changed over time. These relationships and changes in NFL statistics were displayed using data visualization techniques.</a:t>
            </a:r>
          </a:p>
          <a:p>
            <a:endParaRPr lang="en-US" b="0" dirty="0">
              <a:latin typeface="Georgia" panose="02040502050405020303" pitchFamily="18" charset="0"/>
            </a:endParaRPr>
          </a:p>
        </p:txBody>
      </p:sp>
      <p:sp>
        <p:nvSpPr>
          <p:cNvPr id="18" name="TextBox 17"/>
          <p:cNvSpPr txBox="1"/>
          <p:nvPr/>
        </p:nvSpPr>
        <p:spPr>
          <a:xfrm>
            <a:off x="6458936" y="16870998"/>
            <a:ext cx="2548985" cy="446276"/>
          </a:xfrm>
          <a:prstGeom prst="rect">
            <a:avLst/>
          </a:prstGeom>
          <a:noFill/>
        </p:spPr>
        <p:txBody>
          <a:bodyPr wrap="square" rtlCol="0">
            <a:spAutoFit/>
          </a:bodyPr>
          <a:lstStyle/>
          <a:p>
            <a:r>
              <a:rPr lang="en-US" dirty="0"/>
              <a:t>Web Scraping </a:t>
            </a:r>
          </a:p>
        </p:txBody>
      </p:sp>
      <p:sp>
        <p:nvSpPr>
          <p:cNvPr id="21" name="TextBox 20"/>
          <p:cNvSpPr txBox="1"/>
          <p:nvPr/>
        </p:nvSpPr>
        <p:spPr>
          <a:xfrm>
            <a:off x="24307800" y="6140165"/>
            <a:ext cx="17830800" cy="2523768"/>
          </a:xfrm>
          <a:prstGeom prst="rect">
            <a:avLst/>
          </a:prstGeom>
          <a:solidFill>
            <a:schemeClr val="bg1">
              <a:alpha val="70000"/>
            </a:schemeClr>
          </a:solidFill>
        </p:spPr>
        <p:txBody>
          <a:bodyPr wrap="square" rtlCol="0">
            <a:spAutoFit/>
          </a:bodyPr>
          <a:lstStyle/>
          <a:p>
            <a:r>
              <a:rPr lang="en-US" sz="5200" u="sng" dirty="0">
                <a:latin typeface="Georgia" panose="02040502050405020303" pitchFamily="18" charset="0"/>
              </a:rPr>
              <a:t>Results</a:t>
            </a:r>
          </a:p>
          <a:p>
            <a:endParaRPr lang="en-US" sz="1000" u="sng" dirty="0">
              <a:latin typeface="Georgia" panose="02040502050405020303" pitchFamily="18" charset="0"/>
            </a:endParaRPr>
          </a:p>
          <a:p>
            <a:r>
              <a:rPr lang="en-US" sz="2400" b="0" dirty="0">
                <a:latin typeface="Georgia" panose="02040502050405020303" pitchFamily="18" charset="0"/>
              </a:rPr>
              <a:t>	Scatterplots were made for each position to determine the relationship between yards, touchdowns, and fantasy points. Another Scatterplot was created to show the changes in fantasy football scoring over the past 10 years.</a:t>
            </a:r>
          </a:p>
          <a:p>
            <a:endParaRPr lang="en-US" sz="2400" b="0" dirty="0">
              <a:latin typeface="Georgia" panose="02040502050405020303" pitchFamily="18" charset="0"/>
            </a:endParaRPr>
          </a:p>
          <a:p>
            <a:endParaRPr lang="en-US" sz="2400" b="0" dirty="0">
              <a:latin typeface="Georgia" panose="02040502050405020303" pitchFamily="18" charset="0"/>
            </a:endParaRPr>
          </a:p>
        </p:txBody>
      </p:sp>
      <p:pic>
        <p:nvPicPr>
          <p:cNvPr id="17" name="Picture 16"/>
          <p:cNvPicPr>
            <a:picLocks noChangeAspect="1"/>
          </p:cNvPicPr>
          <p:nvPr/>
        </p:nvPicPr>
        <p:blipFill>
          <a:blip r:embed="rId4"/>
          <a:stretch>
            <a:fillRect/>
          </a:stretch>
        </p:blipFill>
        <p:spPr>
          <a:xfrm>
            <a:off x="1802665" y="40220"/>
            <a:ext cx="4359529" cy="5443989"/>
          </a:xfrm>
          <a:prstGeom prst="rect">
            <a:avLst/>
          </a:prstGeom>
        </p:spPr>
      </p:pic>
      <p:cxnSp>
        <p:nvCxnSpPr>
          <p:cNvPr id="44" name="Straight Connector 43"/>
          <p:cNvCxnSpPr>
            <a:cxnSpLocks/>
          </p:cNvCxnSpPr>
          <p:nvPr/>
        </p:nvCxnSpPr>
        <p:spPr>
          <a:xfrm>
            <a:off x="1838714" y="8991600"/>
            <a:ext cx="40299886" cy="0"/>
          </a:xfrm>
          <a:prstGeom prst="line">
            <a:avLst/>
          </a:prstGeom>
          <a:ln w="7620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8FA14B-87A9-41E4-94D7-3808683E14C6}"/>
              </a:ext>
            </a:extLst>
          </p:cNvPr>
          <p:cNvGrpSpPr/>
          <p:nvPr/>
        </p:nvGrpSpPr>
        <p:grpSpPr>
          <a:xfrm>
            <a:off x="2181603" y="14345916"/>
            <a:ext cx="10420167" cy="7230441"/>
            <a:chOff x="2700387" y="12809603"/>
            <a:chExt cx="10420167" cy="7230441"/>
          </a:xfrm>
        </p:grpSpPr>
        <p:sp>
          <p:nvSpPr>
            <p:cNvPr id="53" name="TextBox 52"/>
            <p:cNvSpPr txBox="1"/>
            <p:nvPr/>
          </p:nvSpPr>
          <p:spPr>
            <a:xfrm>
              <a:off x="9644681" y="15193716"/>
              <a:ext cx="3475873" cy="2462213"/>
            </a:xfrm>
            <a:prstGeom prst="rect">
              <a:avLst/>
            </a:prstGeom>
            <a:noFill/>
          </p:spPr>
          <p:txBody>
            <a:bodyPr wrap="square" rtlCol="0">
              <a:spAutoFit/>
            </a:bodyPr>
            <a:lstStyle/>
            <a:p>
              <a:r>
                <a:rPr lang="en-US" sz="2400" b="0" u="sng" dirty="0">
                  <a:latin typeface="Georgia" panose="02040502050405020303" pitchFamily="18" charset="0"/>
                </a:rPr>
                <a:t>Sample of R Code used:</a:t>
              </a:r>
            </a:p>
            <a:p>
              <a:endParaRPr lang="en-US" sz="1000" b="0" dirty="0">
                <a:latin typeface="Georgia" panose="02040502050405020303" pitchFamily="18" charset="0"/>
              </a:endParaRPr>
            </a:p>
            <a:p>
              <a:r>
                <a:rPr lang="en-US" sz="2400" b="0" dirty="0" err="1">
                  <a:latin typeface="Georgia" panose="02040502050405020303" pitchFamily="18" charset="0"/>
                </a:rPr>
                <a:t>rvest</a:t>
              </a:r>
              <a:r>
                <a:rPr lang="en-US" sz="2400" b="0" dirty="0">
                  <a:latin typeface="Georgia" panose="02040502050405020303" pitchFamily="18" charset="0"/>
                </a:rPr>
                <a:t> package was used to gather information from espn.com.</a:t>
              </a:r>
            </a:p>
            <a:p>
              <a:r>
                <a:rPr lang="en-US" sz="2400" b="0" dirty="0">
                  <a:latin typeface="Georgia" panose="02040502050405020303" pitchFamily="18" charset="0"/>
                </a:rPr>
                <a:t>ggplot2 package was used to create visuals</a:t>
              </a:r>
            </a:p>
          </p:txBody>
        </p:sp>
        <p:pic>
          <p:nvPicPr>
            <p:cNvPr id="36" name="Picture 35">
              <a:extLst>
                <a:ext uri="{FF2B5EF4-FFF2-40B4-BE49-F238E27FC236}">
                  <a16:creationId xmlns:a16="http://schemas.microsoft.com/office/drawing/2014/main" id="{30A734AD-83E8-4FEA-8BB8-3095BC7A4960}"/>
                </a:ext>
              </a:extLst>
            </p:cNvPr>
            <p:cNvPicPr>
              <a:picLocks noChangeAspect="1"/>
            </p:cNvPicPr>
            <p:nvPr/>
          </p:nvPicPr>
          <p:blipFill rotWithShape="1">
            <a:blip r:embed="rId5"/>
            <a:srcRect l="772" t="9338" r="57365" b="11994"/>
            <a:stretch/>
          </p:blipFill>
          <p:spPr>
            <a:xfrm>
              <a:off x="2700387" y="12809603"/>
              <a:ext cx="6840620" cy="7230441"/>
            </a:xfrm>
            <a:prstGeom prst="rect">
              <a:avLst/>
            </a:prstGeom>
          </p:spPr>
        </p:pic>
      </p:grpSp>
      <p:grpSp>
        <p:nvGrpSpPr>
          <p:cNvPr id="14" name="Group 13">
            <a:extLst>
              <a:ext uri="{FF2B5EF4-FFF2-40B4-BE49-F238E27FC236}">
                <a16:creationId xmlns:a16="http://schemas.microsoft.com/office/drawing/2014/main" id="{0B6AA95E-7FE1-4650-B96C-499A6B676F99}"/>
              </a:ext>
            </a:extLst>
          </p:cNvPr>
          <p:cNvGrpSpPr/>
          <p:nvPr/>
        </p:nvGrpSpPr>
        <p:grpSpPr>
          <a:xfrm>
            <a:off x="2181603" y="31370210"/>
            <a:ext cx="10426076" cy="5288482"/>
            <a:chOff x="2700387" y="29833897"/>
            <a:chExt cx="10426076" cy="5288482"/>
          </a:xfrm>
        </p:grpSpPr>
        <p:sp>
          <p:nvSpPr>
            <p:cNvPr id="45" name="TextBox 44"/>
            <p:cNvSpPr txBox="1"/>
            <p:nvPr/>
          </p:nvSpPr>
          <p:spPr>
            <a:xfrm>
              <a:off x="9650590" y="31193171"/>
              <a:ext cx="3475873" cy="1938992"/>
            </a:xfrm>
            <a:prstGeom prst="rect">
              <a:avLst/>
            </a:prstGeom>
            <a:noFill/>
          </p:spPr>
          <p:txBody>
            <a:bodyPr wrap="square" rtlCol="0">
              <a:spAutoFit/>
            </a:bodyPr>
            <a:lstStyle/>
            <a:p>
              <a:r>
                <a:rPr lang="en-US" sz="2400" b="0" dirty="0">
                  <a:latin typeface="Georgia" panose="02040502050405020303" pitchFamily="18" charset="0"/>
                </a:rPr>
                <a:t>Data from the espn.com was gathered into a data table in R. Data was then cleaned up into a more useable format.</a:t>
              </a:r>
            </a:p>
          </p:txBody>
        </p:sp>
        <p:pic>
          <p:nvPicPr>
            <p:cNvPr id="38" name="Picture 37">
              <a:extLst>
                <a:ext uri="{FF2B5EF4-FFF2-40B4-BE49-F238E27FC236}">
                  <a16:creationId xmlns:a16="http://schemas.microsoft.com/office/drawing/2014/main" id="{C55F2A56-A1BA-49EE-A4DF-AE90AD730D76}"/>
                </a:ext>
              </a:extLst>
            </p:cNvPr>
            <p:cNvPicPr>
              <a:picLocks noChangeAspect="1"/>
            </p:cNvPicPr>
            <p:nvPr/>
          </p:nvPicPr>
          <p:blipFill rotWithShape="1">
            <a:blip r:embed="rId6"/>
            <a:srcRect l="1" t="9334" r="44503" b="10662"/>
            <a:stretch/>
          </p:blipFill>
          <p:spPr>
            <a:xfrm>
              <a:off x="2700387" y="29833897"/>
              <a:ext cx="6522461" cy="5288482"/>
            </a:xfrm>
            <a:prstGeom prst="rect">
              <a:avLst/>
            </a:prstGeom>
          </p:spPr>
        </p:pic>
      </p:grpSp>
      <p:sp>
        <p:nvSpPr>
          <p:cNvPr id="7" name="TextBox 6"/>
          <p:cNvSpPr txBox="1"/>
          <p:nvPr/>
        </p:nvSpPr>
        <p:spPr>
          <a:xfrm>
            <a:off x="3027110" y="9811519"/>
            <a:ext cx="8930451" cy="4303166"/>
          </a:xfrm>
          <a:prstGeom prst="rect">
            <a:avLst/>
          </a:prstGeom>
          <a:noFill/>
        </p:spPr>
        <p:txBody>
          <a:bodyPr wrap="square" rtlCol="0">
            <a:spAutoFit/>
          </a:bodyPr>
          <a:lstStyle/>
          <a:p>
            <a:r>
              <a:rPr lang="en-US" sz="5200" u="sng" dirty="0">
                <a:latin typeface="Georgia" panose="02040502050405020303" pitchFamily="18" charset="0"/>
              </a:rPr>
              <a:t>Process</a:t>
            </a:r>
          </a:p>
          <a:p>
            <a:endParaRPr lang="en-US" sz="1000" u="sng" dirty="0">
              <a:latin typeface="Georgia" panose="02040502050405020303" pitchFamily="18" charset="0"/>
            </a:endParaRPr>
          </a:p>
          <a:p>
            <a:pPr>
              <a:lnSpc>
                <a:spcPct val="150000"/>
              </a:lnSpc>
            </a:pPr>
            <a:r>
              <a:rPr lang="en-US" sz="2400" b="0" dirty="0">
                <a:latin typeface="Georgia" panose="02040502050405020303" pitchFamily="18" charset="0"/>
              </a:rPr>
              <a:t>Data was gathered from ESPN.com using web scrapping (extracting data from web sites, and converting it into a useable format) with R (a programming language used for statistics). 10 years of NFL statistics were gathered and divided into 4 data tables based on player’s NFL positions: quarterback, running back, wide receiver, and tight end.</a:t>
            </a:r>
          </a:p>
        </p:txBody>
      </p:sp>
      <p:grpSp>
        <p:nvGrpSpPr>
          <p:cNvPr id="2066" name="Group 2065">
            <a:extLst>
              <a:ext uri="{FF2B5EF4-FFF2-40B4-BE49-F238E27FC236}">
                <a16:creationId xmlns:a16="http://schemas.microsoft.com/office/drawing/2014/main" id="{0CF5DFFF-756B-4C0B-80AB-9BB66BC2DC2D}"/>
              </a:ext>
            </a:extLst>
          </p:cNvPr>
          <p:cNvGrpSpPr/>
          <p:nvPr/>
        </p:nvGrpSpPr>
        <p:grpSpPr>
          <a:xfrm>
            <a:off x="16272994" y="9459870"/>
            <a:ext cx="12039598" cy="8709128"/>
            <a:chOff x="14992347" y="9535973"/>
            <a:chExt cx="12039598" cy="8709128"/>
          </a:xfrm>
        </p:grpSpPr>
        <p:pic>
          <p:nvPicPr>
            <p:cNvPr id="2063" name="Picture 2062">
              <a:extLst>
                <a:ext uri="{FF2B5EF4-FFF2-40B4-BE49-F238E27FC236}">
                  <a16:creationId xmlns:a16="http://schemas.microsoft.com/office/drawing/2014/main" id="{A46ACD19-533D-4864-A12D-5F1F16217672}"/>
                </a:ext>
              </a:extLst>
            </p:cNvPr>
            <p:cNvPicPr>
              <a:picLocks noChangeAspect="1"/>
            </p:cNvPicPr>
            <p:nvPr/>
          </p:nvPicPr>
          <p:blipFill>
            <a:blip r:embed="rId7"/>
            <a:stretch>
              <a:fillRect/>
            </a:stretch>
          </p:blipFill>
          <p:spPr>
            <a:xfrm>
              <a:off x="14992347" y="9535973"/>
              <a:ext cx="12039598" cy="8309043"/>
            </a:xfrm>
            <a:prstGeom prst="rect">
              <a:avLst/>
            </a:prstGeom>
            <a:effectLst>
              <a:softEdge rad="25400"/>
            </a:effectLst>
          </p:spPr>
        </p:pic>
        <p:sp>
          <p:nvSpPr>
            <p:cNvPr id="3" name="TextBox 2"/>
            <p:cNvSpPr txBox="1"/>
            <p:nvPr/>
          </p:nvSpPr>
          <p:spPr>
            <a:xfrm>
              <a:off x="14992347" y="17844991"/>
              <a:ext cx="12039598" cy="400110"/>
            </a:xfrm>
            <a:prstGeom prst="rect">
              <a:avLst/>
            </a:prstGeom>
            <a:solidFill>
              <a:schemeClr val="bg1">
                <a:alpha val="70000"/>
              </a:schemeClr>
            </a:solidFill>
          </p:spPr>
          <p:txBody>
            <a:bodyPr wrap="square" rtlCol="0">
              <a:spAutoFit/>
            </a:bodyPr>
            <a:lstStyle/>
            <a:p>
              <a:r>
                <a:rPr lang="en-US" sz="2000" b="0" dirty="0">
                  <a:latin typeface="Georgia" panose="02040502050405020303" pitchFamily="18" charset="0"/>
                </a:rPr>
                <a:t>Scatterplot showing changes in fantasy football scoring over the past 10 years. </a:t>
              </a:r>
            </a:p>
          </p:txBody>
        </p:sp>
      </p:grpSp>
      <p:pic>
        <p:nvPicPr>
          <p:cNvPr id="49" name="Picture 48">
            <a:extLst>
              <a:ext uri="{FF2B5EF4-FFF2-40B4-BE49-F238E27FC236}">
                <a16:creationId xmlns:a16="http://schemas.microsoft.com/office/drawing/2014/main" id="{958667F0-7D2E-4498-A11C-76821EA0D2F8}"/>
              </a:ext>
            </a:extLst>
          </p:cNvPr>
          <p:cNvPicPr>
            <a:picLocks noChangeAspect="1"/>
          </p:cNvPicPr>
          <p:nvPr/>
        </p:nvPicPr>
        <p:blipFill>
          <a:blip r:embed="rId4"/>
          <a:stretch>
            <a:fillRect/>
          </a:stretch>
        </p:blipFill>
        <p:spPr>
          <a:xfrm>
            <a:off x="37729006" y="40220"/>
            <a:ext cx="4359529" cy="5443989"/>
          </a:xfrm>
          <a:prstGeom prst="rect">
            <a:avLst/>
          </a:prstGeom>
        </p:spPr>
      </p:pic>
      <p:grpSp>
        <p:nvGrpSpPr>
          <p:cNvPr id="9" name="Group 8">
            <a:extLst>
              <a:ext uri="{FF2B5EF4-FFF2-40B4-BE49-F238E27FC236}">
                <a16:creationId xmlns:a16="http://schemas.microsoft.com/office/drawing/2014/main" id="{51B50989-41CD-4D80-9B28-B3D57D92E6E4}"/>
              </a:ext>
            </a:extLst>
          </p:cNvPr>
          <p:cNvGrpSpPr/>
          <p:nvPr/>
        </p:nvGrpSpPr>
        <p:grpSpPr>
          <a:xfrm>
            <a:off x="1984836" y="23572465"/>
            <a:ext cx="10525080" cy="5572595"/>
            <a:chOff x="2503620" y="22036152"/>
            <a:chExt cx="10525080" cy="5572595"/>
          </a:xfrm>
        </p:grpSpPr>
        <p:sp>
          <p:nvSpPr>
            <p:cNvPr id="13" name="TextBox 12"/>
            <p:cNvSpPr txBox="1"/>
            <p:nvPr/>
          </p:nvSpPr>
          <p:spPr>
            <a:xfrm>
              <a:off x="2503620" y="27239415"/>
              <a:ext cx="7074607" cy="369332"/>
            </a:xfrm>
            <a:prstGeom prst="rect">
              <a:avLst/>
            </a:prstGeom>
            <a:noFill/>
          </p:spPr>
          <p:txBody>
            <a:bodyPr wrap="square" rtlCol="0">
              <a:spAutoFit/>
            </a:bodyPr>
            <a:lstStyle/>
            <a:p>
              <a:r>
                <a:rPr lang="en-US" sz="1800" b="0" dirty="0">
                  <a:latin typeface="Georgia" panose="02040502050405020303" pitchFamily="18" charset="0"/>
                </a:rPr>
                <a:t>http://www.espn.com/nfl/statistics/player/_/stat/</a:t>
              </a:r>
            </a:p>
          </p:txBody>
        </p:sp>
        <p:grpSp>
          <p:nvGrpSpPr>
            <p:cNvPr id="8" name="Group 7">
              <a:extLst>
                <a:ext uri="{FF2B5EF4-FFF2-40B4-BE49-F238E27FC236}">
                  <a16:creationId xmlns:a16="http://schemas.microsoft.com/office/drawing/2014/main" id="{6001504C-A42E-492D-9603-3876148ADFF8}"/>
                </a:ext>
              </a:extLst>
            </p:cNvPr>
            <p:cNvGrpSpPr/>
            <p:nvPr/>
          </p:nvGrpSpPr>
          <p:grpSpPr>
            <a:xfrm>
              <a:off x="2771146" y="22036152"/>
              <a:ext cx="10257554" cy="5069193"/>
              <a:chOff x="2771146" y="22036152"/>
              <a:chExt cx="10257554" cy="5069193"/>
            </a:xfrm>
          </p:grpSpPr>
          <p:pic>
            <p:nvPicPr>
              <p:cNvPr id="37" name="Picture 36">
                <a:extLst>
                  <a:ext uri="{FF2B5EF4-FFF2-40B4-BE49-F238E27FC236}">
                    <a16:creationId xmlns:a16="http://schemas.microsoft.com/office/drawing/2014/main" id="{C81DF6A0-E2DF-42B1-B86F-79A962A857E9}"/>
                  </a:ext>
                </a:extLst>
              </p:cNvPr>
              <p:cNvPicPr>
                <a:picLocks noChangeAspect="1"/>
              </p:cNvPicPr>
              <p:nvPr/>
            </p:nvPicPr>
            <p:blipFill rotWithShape="1">
              <a:blip r:embed="rId8"/>
              <a:srcRect l="9761" t="5333" r="27244" b="6669"/>
              <a:stretch/>
            </p:blipFill>
            <p:spPr>
              <a:xfrm>
                <a:off x="2771146" y="22036152"/>
                <a:ext cx="6451702" cy="5069193"/>
              </a:xfrm>
              <a:prstGeom prst="rect">
                <a:avLst/>
              </a:prstGeom>
            </p:spPr>
          </p:pic>
          <p:sp>
            <p:nvSpPr>
              <p:cNvPr id="50" name="TextBox 49">
                <a:extLst>
                  <a:ext uri="{FF2B5EF4-FFF2-40B4-BE49-F238E27FC236}">
                    <a16:creationId xmlns:a16="http://schemas.microsoft.com/office/drawing/2014/main" id="{DD2BBD81-214F-4388-8D59-F948E2039840}"/>
                  </a:ext>
                </a:extLst>
              </p:cNvPr>
              <p:cNvSpPr txBox="1"/>
              <p:nvPr/>
            </p:nvSpPr>
            <p:spPr>
              <a:xfrm>
                <a:off x="9552827" y="23339641"/>
                <a:ext cx="3475873" cy="2092881"/>
              </a:xfrm>
              <a:prstGeom prst="rect">
                <a:avLst/>
              </a:prstGeom>
              <a:noFill/>
            </p:spPr>
            <p:txBody>
              <a:bodyPr wrap="square" rtlCol="0">
                <a:spAutoFit/>
              </a:bodyPr>
              <a:lstStyle/>
              <a:p>
                <a:r>
                  <a:rPr lang="en-US" sz="2400" b="0" u="sng" dirty="0">
                    <a:latin typeface="Georgia" panose="02040502050405020303" pitchFamily="18" charset="0"/>
                  </a:rPr>
                  <a:t>Webpage:</a:t>
                </a:r>
              </a:p>
              <a:p>
                <a:endParaRPr lang="en-US" sz="1000" b="0" dirty="0">
                  <a:latin typeface="Georgia" panose="02040502050405020303" pitchFamily="18" charset="0"/>
                </a:endParaRPr>
              </a:p>
              <a:p>
                <a:r>
                  <a:rPr lang="en-US" sz="2400" b="0" dirty="0">
                    <a:latin typeface="Georgia" panose="02040502050405020303" pitchFamily="18" charset="0"/>
                  </a:rPr>
                  <a:t>Passing, rushing, and receiving statistics were gathered from 2008-2017</a:t>
                </a:r>
              </a:p>
            </p:txBody>
          </p:sp>
        </p:grpSp>
      </p:grpSp>
      <p:grpSp>
        <p:nvGrpSpPr>
          <p:cNvPr id="2067" name="Group 2066">
            <a:extLst>
              <a:ext uri="{FF2B5EF4-FFF2-40B4-BE49-F238E27FC236}">
                <a16:creationId xmlns:a16="http://schemas.microsoft.com/office/drawing/2014/main" id="{D66951AD-7303-4614-9B39-E60B145190D3}"/>
              </a:ext>
            </a:extLst>
          </p:cNvPr>
          <p:cNvGrpSpPr/>
          <p:nvPr/>
        </p:nvGrpSpPr>
        <p:grpSpPr>
          <a:xfrm>
            <a:off x="16260294" y="19113925"/>
            <a:ext cx="12052302" cy="9044546"/>
            <a:chOff x="14979647" y="19190028"/>
            <a:chExt cx="12052302" cy="9044546"/>
          </a:xfrm>
        </p:grpSpPr>
        <p:pic>
          <p:nvPicPr>
            <p:cNvPr id="2064" name="Picture 2063">
              <a:extLst>
                <a:ext uri="{FF2B5EF4-FFF2-40B4-BE49-F238E27FC236}">
                  <a16:creationId xmlns:a16="http://schemas.microsoft.com/office/drawing/2014/main" id="{B389F150-5FEF-46C4-973A-FB4D93CE77A7}"/>
                </a:ext>
              </a:extLst>
            </p:cNvPr>
            <p:cNvPicPr>
              <a:picLocks noChangeAspect="1"/>
            </p:cNvPicPr>
            <p:nvPr/>
          </p:nvPicPr>
          <p:blipFill>
            <a:blip r:embed="rId9"/>
            <a:stretch>
              <a:fillRect/>
            </a:stretch>
          </p:blipFill>
          <p:spPr>
            <a:xfrm>
              <a:off x="14979647" y="19190028"/>
              <a:ext cx="12052300" cy="8334444"/>
            </a:xfrm>
            <a:prstGeom prst="rect">
              <a:avLst/>
            </a:prstGeom>
            <a:effectLst>
              <a:softEdge rad="25400"/>
            </a:effectLst>
          </p:spPr>
        </p:pic>
        <p:sp>
          <p:nvSpPr>
            <p:cNvPr id="57" name="TextBox 56">
              <a:extLst>
                <a:ext uri="{FF2B5EF4-FFF2-40B4-BE49-F238E27FC236}">
                  <a16:creationId xmlns:a16="http://schemas.microsoft.com/office/drawing/2014/main" id="{079EB66C-60D2-48B8-95E7-A49DD4292BC8}"/>
                </a:ext>
              </a:extLst>
            </p:cNvPr>
            <p:cNvSpPr txBox="1"/>
            <p:nvPr/>
          </p:nvSpPr>
          <p:spPr>
            <a:xfrm>
              <a:off x="14992349" y="27526688"/>
              <a:ext cx="12039600" cy="707886"/>
            </a:xfrm>
            <a:prstGeom prst="rect">
              <a:avLst/>
            </a:prstGeom>
            <a:solidFill>
              <a:schemeClr val="bg1">
                <a:alpha val="70000"/>
              </a:schemeClr>
            </a:solidFill>
          </p:spPr>
          <p:txBody>
            <a:bodyPr wrap="square" rtlCol="0">
              <a:spAutoFit/>
            </a:bodyPr>
            <a:lstStyle/>
            <a:p>
              <a:r>
                <a:rPr lang="en-US" sz="2000" b="0" dirty="0">
                  <a:latin typeface="Georgia" panose="02040502050405020303" pitchFamily="18" charset="0"/>
                </a:rPr>
                <a:t>Quarterback scatterplot of passing yards vs fantasy points for the past 10 years. The points are colored based on passing touchdowns.</a:t>
              </a:r>
            </a:p>
          </p:txBody>
        </p:sp>
      </p:grpSp>
      <p:grpSp>
        <p:nvGrpSpPr>
          <p:cNvPr id="2070" name="Group 2069">
            <a:extLst>
              <a:ext uri="{FF2B5EF4-FFF2-40B4-BE49-F238E27FC236}">
                <a16:creationId xmlns:a16="http://schemas.microsoft.com/office/drawing/2014/main" id="{526093B1-3BEF-4872-9843-9A341325B98D}"/>
              </a:ext>
            </a:extLst>
          </p:cNvPr>
          <p:cNvGrpSpPr/>
          <p:nvPr/>
        </p:nvGrpSpPr>
        <p:grpSpPr>
          <a:xfrm>
            <a:off x="30036235" y="9535973"/>
            <a:ext cx="12052300" cy="9042498"/>
            <a:chOff x="29631897" y="9535973"/>
            <a:chExt cx="12052300" cy="9042498"/>
          </a:xfrm>
        </p:grpSpPr>
        <p:pic>
          <p:nvPicPr>
            <p:cNvPr id="2069" name="Picture 2068">
              <a:extLst>
                <a:ext uri="{FF2B5EF4-FFF2-40B4-BE49-F238E27FC236}">
                  <a16:creationId xmlns:a16="http://schemas.microsoft.com/office/drawing/2014/main" id="{5D59BB0E-1401-4CE9-8F1D-7BB187387804}"/>
                </a:ext>
              </a:extLst>
            </p:cNvPr>
            <p:cNvPicPr>
              <a:picLocks noChangeAspect="1"/>
            </p:cNvPicPr>
            <p:nvPr/>
          </p:nvPicPr>
          <p:blipFill>
            <a:blip r:embed="rId10"/>
            <a:stretch>
              <a:fillRect/>
            </a:stretch>
          </p:blipFill>
          <p:spPr>
            <a:xfrm>
              <a:off x="29631898" y="9535973"/>
              <a:ext cx="12052299" cy="8334612"/>
            </a:xfrm>
            <a:prstGeom prst="rect">
              <a:avLst/>
            </a:prstGeom>
            <a:effectLst>
              <a:softEdge rad="25400"/>
            </a:effectLst>
          </p:spPr>
        </p:pic>
        <p:sp>
          <p:nvSpPr>
            <p:cNvPr id="58" name="TextBox 57">
              <a:extLst>
                <a:ext uri="{FF2B5EF4-FFF2-40B4-BE49-F238E27FC236}">
                  <a16:creationId xmlns:a16="http://schemas.microsoft.com/office/drawing/2014/main" id="{1774B947-EC80-4D4E-924E-F2E8E9E73EA2}"/>
                </a:ext>
              </a:extLst>
            </p:cNvPr>
            <p:cNvSpPr txBox="1"/>
            <p:nvPr/>
          </p:nvSpPr>
          <p:spPr>
            <a:xfrm>
              <a:off x="29631897" y="17870585"/>
              <a:ext cx="12039598" cy="707886"/>
            </a:xfrm>
            <a:prstGeom prst="rect">
              <a:avLst/>
            </a:prstGeom>
            <a:solidFill>
              <a:schemeClr val="bg1">
                <a:alpha val="70000"/>
              </a:schemeClr>
            </a:solidFill>
          </p:spPr>
          <p:txBody>
            <a:bodyPr wrap="square" rtlCol="0">
              <a:spAutoFit/>
            </a:bodyPr>
            <a:lstStyle/>
            <a:p>
              <a:r>
                <a:rPr lang="en-US" sz="2000" b="0" dirty="0">
                  <a:latin typeface="Georgia" panose="02040502050405020303" pitchFamily="18" charset="0"/>
                </a:rPr>
                <a:t>Wide receiver scatterplot of receiving yards vs fantasy points for the past 10 years. The points are colored based on receiving touchdowns.</a:t>
              </a:r>
            </a:p>
          </p:txBody>
        </p:sp>
      </p:grpSp>
      <p:grpSp>
        <p:nvGrpSpPr>
          <p:cNvPr id="2072" name="Group 2071">
            <a:extLst>
              <a:ext uri="{FF2B5EF4-FFF2-40B4-BE49-F238E27FC236}">
                <a16:creationId xmlns:a16="http://schemas.microsoft.com/office/drawing/2014/main" id="{1EB48A69-4512-4A1D-969B-B772834B43C7}"/>
              </a:ext>
            </a:extLst>
          </p:cNvPr>
          <p:cNvGrpSpPr/>
          <p:nvPr/>
        </p:nvGrpSpPr>
        <p:grpSpPr>
          <a:xfrm>
            <a:off x="30029885" y="19202399"/>
            <a:ext cx="12045950" cy="9032175"/>
            <a:chOff x="29625547" y="19202399"/>
            <a:chExt cx="12045950" cy="9032175"/>
          </a:xfrm>
        </p:grpSpPr>
        <p:pic>
          <p:nvPicPr>
            <p:cNvPr id="2071" name="Picture 2070">
              <a:extLst>
                <a:ext uri="{FF2B5EF4-FFF2-40B4-BE49-F238E27FC236}">
                  <a16:creationId xmlns:a16="http://schemas.microsoft.com/office/drawing/2014/main" id="{9596BBF4-29D7-46FA-85FD-46F6D6DFD1D1}"/>
                </a:ext>
              </a:extLst>
            </p:cNvPr>
            <p:cNvPicPr>
              <a:picLocks noChangeAspect="1"/>
            </p:cNvPicPr>
            <p:nvPr/>
          </p:nvPicPr>
          <p:blipFill>
            <a:blip r:embed="rId11"/>
            <a:stretch>
              <a:fillRect/>
            </a:stretch>
          </p:blipFill>
          <p:spPr>
            <a:xfrm>
              <a:off x="29625547" y="19202399"/>
              <a:ext cx="12045947" cy="8326461"/>
            </a:xfrm>
            <a:prstGeom prst="rect">
              <a:avLst/>
            </a:prstGeom>
            <a:effectLst>
              <a:softEdge rad="25400"/>
            </a:effectLst>
          </p:spPr>
        </p:pic>
        <p:sp>
          <p:nvSpPr>
            <p:cNvPr id="59" name="TextBox 58">
              <a:extLst>
                <a:ext uri="{FF2B5EF4-FFF2-40B4-BE49-F238E27FC236}">
                  <a16:creationId xmlns:a16="http://schemas.microsoft.com/office/drawing/2014/main" id="{E22D5861-03BF-4EED-8C6F-BFBD8C86A76B}"/>
                </a:ext>
              </a:extLst>
            </p:cNvPr>
            <p:cNvSpPr txBox="1"/>
            <p:nvPr/>
          </p:nvSpPr>
          <p:spPr>
            <a:xfrm>
              <a:off x="29631897" y="27526688"/>
              <a:ext cx="12039600" cy="707886"/>
            </a:xfrm>
            <a:prstGeom prst="rect">
              <a:avLst/>
            </a:prstGeom>
            <a:solidFill>
              <a:schemeClr val="bg1">
                <a:alpha val="70000"/>
              </a:schemeClr>
            </a:solidFill>
          </p:spPr>
          <p:txBody>
            <a:bodyPr wrap="square" rtlCol="0">
              <a:spAutoFit/>
            </a:bodyPr>
            <a:lstStyle/>
            <a:p>
              <a:r>
                <a:rPr lang="en-US" sz="2000" b="0" dirty="0">
                  <a:latin typeface="Georgia" panose="02040502050405020303" pitchFamily="18" charset="0"/>
                </a:rPr>
                <a:t>Tight end scatterplot of receiving yards vs fantasy points for the past 10 years. The points are colored based on receiving touchdowns.</a:t>
              </a:r>
            </a:p>
          </p:txBody>
        </p:sp>
      </p:grpSp>
      <p:grpSp>
        <p:nvGrpSpPr>
          <p:cNvPr id="2068" name="Group 2067">
            <a:extLst>
              <a:ext uri="{FF2B5EF4-FFF2-40B4-BE49-F238E27FC236}">
                <a16:creationId xmlns:a16="http://schemas.microsoft.com/office/drawing/2014/main" id="{DA09534B-29CE-426C-BD51-D3577971A6B7}"/>
              </a:ext>
            </a:extLst>
          </p:cNvPr>
          <p:cNvGrpSpPr/>
          <p:nvPr/>
        </p:nvGrpSpPr>
        <p:grpSpPr>
          <a:xfrm>
            <a:off x="16272994" y="28884291"/>
            <a:ext cx="12039600" cy="8977150"/>
            <a:chOff x="14992347" y="28960394"/>
            <a:chExt cx="12039600" cy="8977150"/>
          </a:xfrm>
        </p:grpSpPr>
        <p:pic>
          <p:nvPicPr>
            <p:cNvPr id="2065" name="Picture 2064">
              <a:extLst>
                <a:ext uri="{FF2B5EF4-FFF2-40B4-BE49-F238E27FC236}">
                  <a16:creationId xmlns:a16="http://schemas.microsoft.com/office/drawing/2014/main" id="{3B10CB1D-8598-4FD3-82DA-699D4A6985E8}"/>
                </a:ext>
              </a:extLst>
            </p:cNvPr>
            <p:cNvPicPr>
              <a:picLocks noChangeAspect="1"/>
            </p:cNvPicPr>
            <p:nvPr/>
          </p:nvPicPr>
          <p:blipFill>
            <a:blip r:embed="rId12"/>
            <a:stretch>
              <a:fillRect/>
            </a:stretch>
          </p:blipFill>
          <p:spPr>
            <a:xfrm>
              <a:off x="14992347" y="28960394"/>
              <a:ext cx="12039600" cy="8269256"/>
            </a:xfrm>
            <a:prstGeom prst="rect">
              <a:avLst/>
            </a:prstGeom>
            <a:effectLst>
              <a:softEdge rad="25400"/>
            </a:effectLst>
          </p:spPr>
        </p:pic>
        <p:sp>
          <p:nvSpPr>
            <p:cNvPr id="60" name="TextBox 59">
              <a:extLst>
                <a:ext uri="{FF2B5EF4-FFF2-40B4-BE49-F238E27FC236}">
                  <a16:creationId xmlns:a16="http://schemas.microsoft.com/office/drawing/2014/main" id="{896F2E60-AD23-499B-8AE0-E19BABD2754D}"/>
                </a:ext>
              </a:extLst>
            </p:cNvPr>
            <p:cNvSpPr txBox="1"/>
            <p:nvPr/>
          </p:nvSpPr>
          <p:spPr>
            <a:xfrm>
              <a:off x="14992347" y="37229658"/>
              <a:ext cx="12039600" cy="707886"/>
            </a:xfrm>
            <a:prstGeom prst="rect">
              <a:avLst/>
            </a:prstGeom>
            <a:solidFill>
              <a:schemeClr val="bg1">
                <a:alpha val="70000"/>
              </a:schemeClr>
            </a:solidFill>
          </p:spPr>
          <p:txBody>
            <a:bodyPr wrap="square" rtlCol="0">
              <a:spAutoFit/>
            </a:bodyPr>
            <a:lstStyle/>
            <a:p>
              <a:r>
                <a:rPr lang="en-US" sz="2000" b="0" dirty="0">
                  <a:latin typeface="Georgia" panose="02040502050405020303" pitchFamily="18" charset="0"/>
                </a:rPr>
                <a:t>Running back scatterplot of rushing yards vs fantasy points for the past 10 years. The points are colored based on rushing touchdowns.</a:t>
              </a:r>
            </a:p>
          </p:txBody>
        </p:sp>
      </p:grpSp>
      <p:sp>
        <p:nvSpPr>
          <p:cNvPr id="64" name="TextBox 63">
            <a:extLst>
              <a:ext uri="{FF2B5EF4-FFF2-40B4-BE49-F238E27FC236}">
                <a16:creationId xmlns:a16="http://schemas.microsoft.com/office/drawing/2014/main" id="{DFE6C3B1-4603-42F8-A900-107C27A76672}"/>
              </a:ext>
            </a:extLst>
          </p:cNvPr>
          <p:cNvSpPr txBox="1"/>
          <p:nvPr/>
        </p:nvSpPr>
        <p:spPr>
          <a:xfrm>
            <a:off x="30010836" y="28920113"/>
            <a:ext cx="12077699" cy="8735148"/>
          </a:xfrm>
          <a:prstGeom prst="rect">
            <a:avLst/>
          </a:prstGeom>
          <a:solidFill>
            <a:schemeClr val="bg1">
              <a:alpha val="70000"/>
            </a:schemeClr>
          </a:solidFill>
        </p:spPr>
        <p:txBody>
          <a:bodyPr wrap="square" rtlCol="0">
            <a:spAutoFit/>
          </a:bodyPr>
          <a:lstStyle/>
          <a:p>
            <a:r>
              <a:rPr lang="en-US" sz="5200" u="sng" dirty="0">
                <a:latin typeface="Georgia" panose="02040502050405020303" pitchFamily="18" charset="0"/>
              </a:rPr>
              <a:t>Conclusion</a:t>
            </a:r>
          </a:p>
          <a:p>
            <a:endParaRPr lang="en-US" sz="1000" u="sng" dirty="0">
              <a:latin typeface="Georgia" panose="02040502050405020303" pitchFamily="18" charset="0"/>
            </a:endParaRPr>
          </a:p>
          <a:p>
            <a:pPr>
              <a:lnSpc>
                <a:spcPct val="150000"/>
              </a:lnSpc>
            </a:pPr>
            <a:r>
              <a:rPr lang="en-US" sz="2400" b="0" dirty="0">
                <a:latin typeface="Georgia" panose="02040502050405020303" pitchFamily="18" charset="0"/>
              </a:rPr>
              <a:t>	The NFL has become more of a passing league over the past decade, and this trend is evident in these graphs. Quarterback and wide receiver points generally increased, and running back points generally decreased from 2008 to 2016.The past two years (2016 and 2017) show that the NFL might be becoming more focused on rushing, as quarterback and wide receiver points were lower, while running back points were higher. These graphs also show that quarterback and running back points seem to have an inverse relationship.</a:t>
            </a:r>
          </a:p>
          <a:p>
            <a:pPr>
              <a:lnSpc>
                <a:spcPct val="150000"/>
              </a:lnSpc>
            </a:pPr>
            <a:endParaRPr lang="en-US" sz="2400" b="0" dirty="0">
              <a:latin typeface="Georgia" panose="02040502050405020303" pitchFamily="18" charset="0"/>
            </a:endParaRPr>
          </a:p>
          <a:p>
            <a:pPr>
              <a:lnSpc>
                <a:spcPct val="150000"/>
              </a:lnSpc>
            </a:pPr>
            <a:r>
              <a:rPr lang="en-US" sz="2400" b="0" dirty="0">
                <a:latin typeface="Georgia" panose="02040502050405020303" pitchFamily="18" charset="0"/>
              </a:rPr>
              <a:t>	Each position showed a strong relationship between yards and fantasy points. Running backs had the weakest relationship between yards and fantasy points, likely because running backs are reliant on both rushing and receiving. The tight end position had a few players greatly outperform their peers. In 2011 and 2013 there is a noticeable gap between the best tight ends and the others.</a:t>
            </a:r>
          </a:p>
          <a:p>
            <a:pPr>
              <a:lnSpc>
                <a:spcPct val="150000"/>
              </a:lnSpc>
            </a:pPr>
            <a:endParaRPr lang="en-US" sz="2400" b="0" dirty="0">
              <a:latin typeface="Georgia" panose="02040502050405020303" pitchFamily="18" charset="0"/>
            </a:endParaRPr>
          </a:p>
        </p:txBody>
      </p:sp>
      <p:grpSp>
        <p:nvGrpSpPr>
          <p:cNvPr id="2056" name="Group 2055">
            <a:extLst>
              <a:ext uri="{FF2B5EF4-FFF2-40B4-BE49-F238E27FC236}">
                <a16:creationId xmlns:a16="http://schemas.microsoft.com/office/drawing/2014/main" id="{CEB1062F-F61C-4A97-9A62-D96786372B26}"/>
              </a:ext>
            </a:extLst>
          </p:cNvPr>
          <p:cNvGrpSpPr/>
          <p:nvPr/>
        </p:nvGrpSpPr>
        <p:grpSpPr>
          <a:xfrm>
            <a:off x="4778311" y="21740065"/>
            <a:ext cx="5579919" cy="1560916"/>
            <a:chOff x="4778311" y="21740065"/>
            <a:chExt cx="5579919" cy="1560916"/>
          </a:xfrm>
        </p:grpSpPr>
        <p:sp>
          <p:nvSpPr>
            <p:cNvPr id="51" name="TextBox 50">
              <a:extLst>
                <a:ext uri="{FF2B5EF4-FFF2-40B4-BE49-F238E27FC236}">
                  <a16:creationId xmlns:a16="http://schemas.microsoft.com/office/drawing/2014/main" id="{A981DA0B-B87A-4505-ACF7-B211DC73E6BF}"/>
                </a:ext>
              </a:extLst>
            </p:cNvPr>
            <p:cNvSpPr txBox="1"/>
            <p:nvPr/>
          </p:nvSpPr>
          <p:spPr>
            <a:xfrm>
              <a:off x="5940152" y="22123802"/>
              <a:ext cx="4418078" cy="446276"/>
            </a:xfrm>
            <a:prstGeom prst="rect">
              <a:avLst/>
            </a:prstGeom>
            <a:noFill/>
          </p:spPr>
          <p:txBody>
            <a:bodyPr wrap="square" rtlCol="0">
              <a:spAutoFit/>
            </a:bodyPr>
            <a:lstStyle/>
            <a:p>
              <a:r>
                <a:rPr lang="en-US" dirty="0">
                  <a:latin typeface="Georgia" panose="02040502050405020303" pitchFamily="18" charset="0"/>
                </a:rPr>
                <a:t>Web scraping with R</a:t>
              </a:r>
            </a:p>
          </p:txBody>
        </p:sp>
        <p:sp>
          <p:nvSpPr>
            <p:cNvPr id="2054" name="Arrow: Down 2053">
              <a:extLst>
                <a:ext uri="{FF2B5EF4-FFF2-40B4-BE49-F238E27FC236}">
                  <a16:creationId xmlns:a16="http://schemas.microsoft.com/office/drawing/2014/main" id="{7FD6EA9F-1761-430A-9EC0-19F872369613}"/>
                </a:ext>
              </a:extLst>
            </p:cNvPr>
            <p:cNvSpPr/>
            <p:nvPr/>
          </p:nvSpPr>
          <p:spPr>
            <a:xfrm>
              <a:off x="4778311" y="21740065"/>
              <a:ext cx="1136439" cy="1560916"/>
            </a:xfrm>
            <a:prstGeom prst="downArrow">
              <a:avLst/>
            </a:prstGeom>
            <a:solidFill>
              <a:srgbClr val="1F49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5" name="Group 2054">
            <a:extLst>
              <a:ext uri="{FF2B5EF4-FFF2-40B4-BE49-F238E27FC236}">
                <a16:creationId xmlns:a16="http://schemas.microsoft.com/office/drawing/2014/main" id="{A228D11A-5AD3-4B93-A5ED-B76DC86046AA}"/>
              </a:ext>
            </a:extLst>
          </p:cNvPr>
          <p:cNvGrpSpPr/>
          <p:nvPr/>
        </p:nvGrpSpPr>
        <p:grpSpPr>
          <a:xfrm>
            <a:off x="4778310" y="29477177"/>
            <a:ext cx="5904306" cy="1560916"/>
            <a:chOff x="4778310" y="29477177"/>
            <a:chExt cx="5904306" cy="1560916"/>
          </a:xfrm>
        </p:grpSpPr>
        <p:sp>
          <p:nvSpPr>
            <p:cNvPr id="20" name="TextBox 19"/>
            <p:cNvSpPr txBox="1"/>
            <p:nvPr/>
          </p:nvSpPr>
          <p:spPr>
            <a:xfrm>
              <a:off x="5807338" y="29900394"/>
              <a:ext cx="4875278" cy="446276"/>
            </a:xfrm>
            <a:prstGeom prst="rect">
              <a:avLst/>
            </a:prstGeom>
            <a:noFill/>
          </p:spPr>
          <p:txBody>
            <a:bodyPr wrap="square" rtlCol="0">
              <a:spAutoFit/>
            </a:bodyPr>
            <a:lstStyle/>
            <a:p>
              <a:r>
                <a:rPr lang="en-US" dirty="0">
                  <a:latin typeface="Georgia" panose="02040502050405020303" pitchFamily="18" charset="0"/>
                </a:rPr>
                <a:t>Convert webpage to data table</a:t>
              </a:r>
            </a:p>
          </p:txBody>
        </p:sp>
        <p:sp>
          <p:nvSpPr>
            <p:cNvPr id="66" name="Arrow: Down 65">
              <a:extLst>
                <a:ext uri="{FF2B5EF4-FFF2-40B4-BE49-F238E27FC236}">
                  <a16:creationId xmlns:a16="http://schemas.microsoft.com/office/drawing/2014/main" id="{17BDB54A-C74E-439E-BCAA-CE834C8CD377}"/>
                </a:ext>
              </a:extLst>
            </p:cNvPr>
            <p:cNvSpPr/>
            <p:nvPr/>
          </p:nvSpPr>
          <p:spPr>
            <a:xfrm>
              <a:off x="4778310" y="29477177"/>
              <a:ext cx="1136439" cy="1560916"/>
            </a:xfrm>
            <a:prstGeom prst="downArrow">
              <a:avLst/>
            </a:prstGeom>
            <a:solidFill>
              <a:srgbClr val="1F49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9568</TotalTime>
  <Words>304</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Garamond</vt:lpstr>
      <vt:lpstr>Georgia</vt:lpstr>
      <vt:lpstr>Office Theme</vt:lpstr>
      <vt:lpstr>PowerPoint Presentation</vt:lpstr>
    </vt:vector>
  </TitlesOfParts>
  <Company>University of ST. Thomas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malloyt</dc:creator>
  <cp:lastModifiedBy>John Wattenbarger</cp:lastModifiedBy>
  <cp:revision>310</cp:revision>
  <dcterms:created xsi:type="dcterms:W3CDTF">2006-03-23T20:34:52Z</dcterms:created>
  <dcterms:modified xsi:type="dcterms:W3CDTF">2018-05-03T03:14:55Z</dcterms:modified>
</cp:coreProperties>
</file>